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notesSlides/notesSlide3.xml" ContentType="application/vnd.openxmlformats-officedocument.presentationml.notesSlide+xml"/>
  <Override PartName="/ppt/ink/ink2.xml" ContentType="application/inkml+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notesSlides/notesSlide8.xml" ContentType="application/vnd.openxmlformats-officedocument.presentationml.notesSlide+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notesSlides/notesSlide9.xml" ContentType="application/vnd.openxmlformats-officedocument.presentationml.notesSlide+xml"/>
  <Override PartName="/ppt/ink/ink31.xml" ContentType="application/inkml+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ink/ink32.xml" ContentType="application/inkml+xml"/>
  <Override PartName="/ppt/ink/ink33.xml" ContentType="application/inkml+xml"/>
  <Override PartName="/ppt/ink/ink34.xml" ContentType="application/inkml+xml"/>
  <Override PartName="/ppt/ink/ink35.xml" ContentType="application/inkml+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8"/>
  </p:notesMasterIdLst>
  <p:sldIdLst>
    <p:sldId id="268" r:id="rId2"/>
    <p:sldId id="265" r:id="rId3"/>
    <p:sldId id="303" r:id="rId4"/>
    <p:sldId id="287" r:id="rId5"/>
    <p:sldId id="304" r:id="rId6"/>
    <p:sldId id="306" r:id="rId7"/>
    <p:sldId id="307" r:id="rId8"/>
    <p:sldId id="297" r:id="rId9"/>
    <p:sldId id="313" r:id="rId10"/>
    <p:sldId id="312" r:id="rId11"/>
    <p:sldId id="318" r:id="rId12"/>
    <p:sldId id="309" r:id="rId13"/>
    <p:sldId id="314" r:id="rId14"/>
    <p:sldId id="290" r:id="rId15"/>
    <p:sldId id="315" r:id="rId16"/>
    <p:sldId id="300" r:id="rId17"/>
    <p:sldId id="286" r:id="rId18"/>
    <p:sldId id="305" r:id="rId19"/>
    <p:sldId id="288" r:id="rId20"/>
    <p:sldId id="325" r:id="rId21"/>
    <p:sldId id="326" r:id="rId22"/>
    <p:sldId id="324" r:id="rId23"/>
    <p:sldId id="296" r:id="rId24"/>
    <p:sldId id="316" r:id="rId25"/>
    <p:sldId id="317" r:id="rId26"/>
    <p:sldId id="319" r:id="rId27"/>
    <p:sldId id="293" r:id="rId28"/>
    <p:sldId id="294" r:id="rId29"/>
    <p:sldId id="320" r:id="rId30"/>
    <p:sldId id="271" r:id="rId31"/>
    <p:sldId id="292" r:id="rId32"/>
    <p:sldId id="262" r:id="rId33"/>
    <p:sldId id="323" r:id="rId34"/>
    <p:sldId id="321" r:id="rId35"/>
    <p:sldId id="295" r:id="rId36"/>
    <p:sldId id="322"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233"/>
    <p:restoredTop sz="97030"/>
  </p:normalViewPr>
  <p:slideViewPr>
    <p:cSldViewPr snapToGrid="0" snapToObjects="1">
      <p:cViewPr varScale="1">
        <p:scale>
          <a:sx n="107" d="100"/>
          <a:sy n="107" d="100"/>
        </p:scale>
        <p:origin x="176" y="624"/>
      </p:cViewPr>
      <p:guideLst/>
    </p:cSldViewPr>
  </p:slideViewPr>
  <p:notesTextViewPr>
    <p:cViewPr>
      <p:scale>
        <a:sx n="1" d="1"/>
        <a:sy n="1" d="1"/>
      </p:scale>
      <p:origin x="0" y="0"/>
    </p:cViewPr>
  </p:notesTextViewPr>
  <p:sorterViewPr>
    <p:cViewPr>
      <p:scale>
        <a:sx n="135" d="100"/>
        <a:sy n="135" d="100"/>
      </p:scale>
      <p:origin x="0" y="0"/>
    </p:cViewPr>
  </p:sorterViewPr>
  <p:notesViewPr>
    <p:cSldViewPr snapToGrid="0" snapToObjects="1">
      <p:cViewPr varScale="1">
        <p:scale>
          <a:sx n="127" d="100"/>
          <a:sy n="127" d="100"/>
        </p:scale>
        <p:origin x="2736" y="20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2-23T11:12:29.350"/>
    </inkml:context>
    <inkml:brush xml:id="br0">
      <inkml:brushProperty name="width" value="0.05" units="cm"/>
      <inkml:brushProperty name="height" value="0.05" units="cm"/>
      <inkml:brushProperty name="color" value="#E71224"/>
    </inkml:brush>
  </inkml:definitions>
  <inkml:trace contextRef="#ctx0" brushRef="#br0">3023 1 24575,'-6'0'0,"1"0"0,-1 0 0,1 0 0,-1 0 0,1 0 0,-18 0 0,14 0 0,-48 0 0,43 0 0,-74 2 0,71-1-3392,-40 1 0,-1 1 3392,38-3-2269,-43 4 1,0-1 2268,40-1-1517,-40 1 0,-1 1 1517,38-4-1015,-33 3 1,1-1 1014,38-1 0,-37 2 0,2 1 0,35-3 0,-36 3 0,0 2 0,36-3 0,-36 2 0,-1 0 0,35 1 0,-34-1 0,1 0 0,34 1 0,-36 1 0,-1-1 0,33 1 0,-34 0 0,1 0 0,37 0 0,-34 2 0,0-1 0,35-3 0,-32 5 0,1-1 0,31-4 0,-75 17 0,79-17 345,-62 19-345,65-21 629,-54 21-629,54-21 0,-53 21 0,53-21 0,-56 21 0,53-21 0,-60 23 0,59-20 0,-62 21 0,65-19 0,-60 16 0,61-18 0,-56 20 0,58-20 1022,-45 21-1022,48-22 1831,-29 19-1831,29-21 3005,-20 21-3005,20-21 3386,-14 21-3386,17-19 3499,-15 20-3499,16-18 0,-19 25 0,18-22 0,-22 28 0,23-28 0,-23 31 0,24-31 0,-19 36 0,18-35 0,-12 35 0,13-36 0,-5 31 0,8-31 0,-5 36 0,4-35 0,-1 40 0,2-40 0,0 35 0,0-36 2667,0 31-2667,0-31 0,0 29 0,0-30 0,0 25 0,0-26 0,7 27 0,-3-26 0,11 35 0,-8-34 0,15 36 0,-16-35 0,30 35 0,-29-36 0,39 36 0,-35-36 0,40 34 0,-40-34 0,40 29 0,-40-32 0,37 24 0,-37-25 0,47 20 0,-45-18 0,57 12 0,-57-14 0,67 7 0,-65-9 0,79 5 0,-77-8-3392,36 4 0,0 0 3392,-34-4-2269,44 3 1,2 2 2268,-42-3-1517,46 1 0,-1 0 1517,-47 1-1015,45-1 1,0-2 1014,-44 1 0,41 2 0,1-1 0,-42-2 0,38 2 0,1-1 0,-39-3 0,36 1 0,-1 1 0,-38-2 0,41 2 0,2-1 0,-39-1 0,42 0 0,0 0 0,-40 0 0,43 0 0,0 0 0,-40 0 0,43-1 0,-1-1 0,-43 2 0,43-2 0,-1 1 0,-42 1 0,39 1 0,-1 1 0,-40-2 0,39 3 0,1-1 0,-41-2 0,48 3 0,0-1 0,-46-1 0,47 2 0,-2 1 0,-47-3 0,38 3 0,0-1 0,-40-2 0,34 0 0,1 0 0,-36-1 0,32 0 0,0 0 0,-34 0 0,40 0 0,1 0 0,-34 0 0,46 0 0,2 0 0,-39 0 0,50 0 0,0 0 0,-47 0 0,44 0 0,0 0 0,-48 0 0,41-1 0,0 0 0,-41 0 0,33-2 0,-2-1 0,-44 3 0,37-5 0,-1 0 0,-35 4 0,38-5 0,0-1 0,-37 6 0,42-5 0,1 0 0,-42 5 0,42-5 0,-1-1 0,-42 4 0,35-5 0,-1 0 0,-39 5 0,34-6 0,-1 0 0,-34 5 169,70-17-169,-73 16 1536,53-18-1536,-54 18 0,50-21 0,-51 21 0,39-23 0,-42 25 2690,25-25-2690,-28 23 0,25-27 0,-26 24 0,30-37 0,-27 33 0,26-46 0,-26 45 0,24-56 0,-26 53 0,18-56 0,-22 59 0,7-47 0,-8 49 0,-6-44 0,1 46 0,-16-46 0,14 47 0,-23-43 0,22 41 0,-35-40 0,31 41 0,-48-46 0,46 49 0,-56-49 0,56 47 0,-58-45 0,54 42 0,-57-39 0,56 40-335,-64-39 335,64 42-1080,-31-15 0,0 0 1080,31 15-950,-35-12 0,-1 0 950,36 13 0,-39-9 0,0 1 0,34 11 0,-37-8 0,-1 0 0,37 7 0,-36-5 0,-1 0 0,30 5 0,-35-5 0,0 0 0,36 8 0,-40-7 0,1 1 0,44 6 0,-48-4 0,-2 0 0,47 5 0,-43-3 0,2 0 0,44 4 0,-36-4 0,2 1 0,38 1 0,-33-3 0,0 1 0,34 2 0,-75-7 0,76 7 225,-64-5-225,69 7 0,-77-5 0,74 4 0,-36-1 0,-1-1 0,32 3 0,-33-3 0,0 1 0,35 1-113,-34 0 1,1 0 112,34 1 1280,-71 0-1280,76 0 2242,-45 0-2242,49 0 3774,-17 0-3774,21 0 5643,-2 0-5643,2-3 2373,1 3-2373,-8-5 0,6 4 0,-28-11 0,24 10 0,-46-23 0,45 22 0,-55-27 0,54 27 0,-63-27 0,58 24 0,-51-16 0,55 18 1072,-30-9-1072,34 12 0,-10-6 0,17 6 0,1-1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2-25T16:00:56.313"/>
    </inkml:context>
    <inkml:brush xml:id="br0">
      <inkml:brushProperty name="width" value="0.05" units="cm"/>
      <inkml:brushProperty name="height" value="0.05" units="cm"/>
      <inkml:brushProperty name="color" value="#F6630D"/>
    </inkml:brush>
  </inkml:definitions>
  <inkml:trace contextRef="#ctx0" brushRef="#br0">0 0 24575,'4'4'0,"3"-3"0,-3 5 0,0-2 0,3 0 0,-6 3 0,2-3 0,0 3 0,-2 1 0,2 2 0,-3-1 0,0 11 0,0-10 0,0 17 0,0-17 0,3 17 0,-2-17 0,3 17 0,-4-18 0,0 15 0,0-15 0,0 8 0,0-8 0,0 4 0,0-4 0,0 5 0,0-6 0,0 6 0,0-6 0,0 3 0,0-4 0,0 0 0,0 1 0,0-1 0,0 0 0,0-3 0,0 0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2-25T16:01:18.941"/>
    </inkml:context>
    <inkml:brush xml:id="br0">
      <inkml:brushProperty name="width" value="0.05" units="cm"/>
      <inkml:brushProperty name="height" value="0.05" units="cm"/>
      <inkml:brushProperty name="color" value="#DA0C07"/>
      <inkml:brushProperty name="inkEffects" value="lava"/>
      <inkml:brushProperty name="anchorX" value="-97277.75"/>
      <inkml:brushProperty name="anchorY" value="-57711.4375"/>
      <inkml:brushProperty name="scaleFactor" value="0.5"/>
    </inkml:brush>
  </inkml:definitions>
  <inkml:trace contextRef="#ctx0" brushRef="#br0">1 1 24575,'7'3'0,"1"-2"0,-1 2 0,0 0 0,1-2 0,-4 6 0,-1-3 0,0 0 0,-2 3 0,6-7 0,-6 7 0,5-6 0,-5 5 0,6-5 0,16 22 0,-10-15 0,37 26 0,-41-24 0,21 4 0,-3 2 0,-11-13 0,42 17 0,-41-19 0,43 16 0,-33-8 0,9 2 0,-5 2 0,-21-11 0,17 11 0,-18-8 0,15 9 0,-15-9 0,12 11 0,-12-10 0,11 11 0,-11-12 0,12 5 0,-12-9 0,8 9 0,-9-9 0,9 6 0,-8-7 0,18 6 0,-16-4 0,29 8 0,-28-9 0,15 2 0,0-3 0,-14 0 0,37 3 0,-28 1 0,11 0 0,-19 0 0,-11-4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2-25T16:01:19.998"/>
    </inkml:context>
    <inkml:brush xml:id="br0">
      <inkml:brushProperty name="width" value="0.05" units="cm"/>
      <inkml:brushProperty name="height" value="0.05" units="cm"/>
      <inkml:brushProperty name="color" value="#DA0C07"/>
      <inkml:brushProperty name="inkEffects" value="lava"/>
      <inkml:brushProperty name="anchorX" value="-124761.20313"/>
      <inkml:brushProperty name="anchorY" value="-65558.07813"/>
      <inkml:brushProperty name="scaleFactor" value="0.5"/>
    </inkml:brush>
  </inkml:definitions>
  <inkml:trace contextRef="#ctx0" brushRef="#br0">1 489 24575,'3'-5'0,"-2"-1"0,9 5 0,-9-6 0,9 3 0,-6 0 0,4 1 0,-1-1 0,4 3 0,-6-5 0,37-12 0,-30 11 0,65-30 0,-61 32 0,27-18 0,-9 8 0,-20 9 0,29-18 0,-30 15 0,5-2 0,-7-3 0,-4 9 0,11-12 0,-12 7 0,24-14 0,-23 18 0,23-21 0,-20 23 0,21-22 0,-21 19 0,17-14 0,-18 13 0,12-10 0,-12 13 0,8-16 0,-9 19 0,3-15 0,-4 16 0,0-6 0,1 7 0,-1-7 0,1 6 0,5-9 0,-4 9 0,15-13 0,-14 12 0,7-8 0,-13 7 0,0 2 0,-4-3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2-25T15:54:43.432"/>
    </inkml:context>
    <inkml:brush xml:id="br0">
      <inkml:brushProperty name="width" value="0.05" units="cm"/>
      <inkml:brushProperty name="height" value="0.05" units="cm"/>
      <inkml:brushProperty name="color" value="#DA0C07"/>
      <inkml:brushProperty name="inkEffects" value="lava"/>
      <inkml:brushProperty name="anchorX" value="-234911.89063"/>
      <inkml:brushProperty name="anchorY" value="-179693.65625"/>
      <inkml:brushProperty name="scaleFactor" value="0.5"/>
    </inkml:brush>
  </inkml:definitions>
  <inkml:trace contextRef="#ctx0" brushRef="#br0">0 1 24575,'8'0'0,"-1"3"0,0-2 0,1 2 0,-4 0 0,2-2 0,-5 6 0,6-6 0,-3 5 0,3-5 0,-3 5 0,6 2 0,-5-3 0,16 11 0,-15-10 0,20 14 0,-19-11 0,20 15 0,-17-17 0,23 25 0,-18-27 0,29 35 0,-28-35 0,24 27 0,-29-28 0,12 12 0,-18-15 0,2 2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2-25T15:54:44.430"/>
    </inkml:context>
    <inkml:brush xml:id="br0">
      <inkml:brushProperty name="width" value="0.05" units="cm"/>
      <inkml:brushProperty name="height" value="0.05" units="cm"/>
      <inkml:brushProperty name="color" value="#DA0C07"/>
      <inkml:brushProperty name="inkEffects" value="lava"/>
      <inkml:brushProperty name="anchorX" value="-248545.6875"/>
      <inkml:brushProperty name="anchorY" value="-192935.67188"/>
      <inkml:brushProperty name="scaleFactor" value="0.5"/>
    </inkml:brush>
  </inkml:definitions>
  <inkml:trace contextRef="#ctx0" brushRef="#br0">1 0 24575,'4'4'0,"2"-4"0,-5 7 0,6-6 0,-6 5 0,5-2 0,-5 4 0,6-1 0,-7 1 0,7-4 0,0 25 0,-2-19 0,12 43 0,-15-40 0,18 40 0,-18-39 0,14 42 0,-14-42 0,8 43 0,-6-44 0,0 30 0,-1-32 0,1 6 0,-3-7 0,2-9 0,-3 6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2-25T15:54:45.086"/>
    </inkml:context>
    <inkml:brush xml:id="br0">
      <inkml:brushProperty name="width" value="0.05" units="cm"/>
      <inkml:brushProperty name="height" value="0.05" units="cm"/>
      <inkml:brushProperty name="color" value="#DA0C07"/>
      <inkml:brushProperty name="inkEffects" value="lava"/>
      <inkml:brushProperty name="anchorX" value="-261906.48438"/>
      <inkml:brushProperty name="anchorY" value="-206574.5625"/>
      <inkml:brushProperty name="scaleFactor" value="0.5"/>
    </inkml:brush>
  </inkml:definitions>
  <inkml:trace contextRef="#ctx0" brushRef="#br0">2 0 24575,'3'4'0,"-2"3"0,5-6 0,-2 2 0,0 0 0,3 1 0,-6 4 0,2-1 0,4 20 0,-6-15 0,6 42 0,-7-40 0,0 49 0,0-49 0,-4 49 0,4-49 0,-7 20 0,3-4 0,0-17 0,-3 34 0,3-29 0,0 7 0,-3-11 0,6-10 0,-2 0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2-25T16:07:04.022"/>
    </inkml:context>
    <inkml:brush xml:id="br0">
      <inkml:brushProperty name="width" value="0.05" units="cm"/>
      <inkml:brushProperty name="height" value="0.05" units="cm"/>
      <inkml:brushProperty name="color" value="#AB008B"/>
    </inkml:brush>
  </inkml:definitions>
  <inkml:trace contextRef="#ctx0" brushRef="#br0">1247 1 24575,'-4'4'0,"0"3"0,-3-3 0,-1 0 0,1-1 0,-17 7 0,12-8 0,-32 21 0,31-16 0,-45 26 0,43-24 0,-55 30 0,57-31-6784,-67 42 6784,66-36-2269,-27 16 1,1 0 2268,27-16-1517,-27 20 0,0 1 1517,26-18-1015,-28 22 1,0 1 1014,28-24 379,-26 29 1,0 0-380,27-26 0,-25 33 0,-2 1 0,21-32 195,-20 39 1,0 2-196,19-36 0,-14 32 0,3 0 0,22-36-37,-13 34 1,1 1 36,16-32 0,-9 29 0,1-2 0,11-31-386,-8 68 386,10-71 1536,-4 65-1536,4-68 1021,-10 55-1021,8-55 0,-15 38 0,12-45 3637,-2 15-3637,-4-9 5439,6-4-5439,-9 17 2169,3-7-2169,2-1 1891,-1-2-1891,9-9 0,-5-4 0,5-4 0,-6-4 0,3-11 0,0 6 0,1-22 0,3 20 0,0-14 0,-4-2 0,3-12 0,-2 4 0,3-15 0,0 38 0,0-22 0,0 24 0,0-18 0,0 18 0,3-14 0,-2 15 0,2-9 0,-3 10 0,0-3 0,0 3 0,0-2 0,0 1 0,-3-2 0,2 4 0,1 3 0,4 0 0,0 8 0,3 0 0,-3 0 0,0 2 0,6 8 0,-8-4 0,7 24 0,-8-23 0,2 29 0,-3-28 0,0 31 0,0-31 0,-6 32 0,4-33 0,-8 26 0,9-26 0,-2 26 0,0-29 0,2 28 0,-3-25 0,4 10 0,0-17 0,4-2 0,-3-8 0,21-5 0,-13 2 0,47-19 0,-40 17-6784,70-30 6784,-67 29-2269,32-14 1,0 1 2268,-31 15 0,62-34 0,-68 37 0,16-11 0,-26 15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2-25T16:07:07.438"/>
    </inkml:context>
    <inkml:brush xml:id="br0">
      <inkml:brushProperty name="width" value="0.05" units="cm"/>
      <inkml:brushProperty name="height" value="0.05" units="cm"/>
      <inkml:brushProperty name="color" value="#AB008B"/>
    </inkml:brush>
  </inkml:definitions>
  <inkml:trace contextRef="#ctx0" brushRef="#br0">1 1 24575,'3'4'0,"-2"2"0,5-2 0,-2 0 0,4 0 0,19 9 0,-15-7 0,48 28 0,-45-26-3392,29 18 0,2 0 3392,-23-14-2269,42 25 1,2 2 2268,-37-22-1517,44 23 0,0 0 1517,-47-25-1015,38 25 1,-1 0 1014,-39-23 0,32 26 0,-2 0 0,-35-26 0,29 27 0,-2 1 0,-33-27 0,23 25 0,-2 0 0,-28-26 0,21 27 0,0 1 0,-22-26 496,17 29 0,0 0-496,-15-30 0,13 30 0,2 0 0,-11-33 0,31 74 0,-34-76 0,33 69 0,-36-64-992,33 68 992,-35-69 0,26 69 0,-27-69 1443,17 56-1443,-19-59 0,6 19 2312,-4-2-2312,-2-18 3889,6 33-3889,-7-34 5815,7 25-5815,-6-17 1858,2 3-1858,-3-2 1067,0-13-1067,0 2 0,3-6 0,-2 3 0,2-3 0,-3 7 0,4-6 0,0 21 0,0-18 0,-1 26 0,-3-24 0,3 10 0,-2-12 0,6 9 0,-6-8 0,5 9 0,-5-10 0,6 9 0,-7-8 0,4 8 0,-1-12 0,-2 11 0,2-10 0,0 8 0,-2-7 0,2 1 0,-3-1 0,0 1 0,4-4 0,-4 2 0,4-2 0,-1 0 0,-2 3 0,5-6 0,-5 5 0,2-2 0,1 1 0,-3 1 0,2-2 0,-3 4 0,3-4 0,-5-1 0,4-10 0,-9 6 0,3-6 0,0 4 0,-3-5 0,6 0 0,-2-17 0,3 15 0,0-28 0,0 26 0,7-29 0,-6 30 0,9-33 0,-9 31 0,9-25 0,-9 28 0,6-7 0,-7 9 0,3 4 0,1 1 0,4 3 0,-1 0 0,-3 3 0,-1 1 0,1 0 0,-3 3 0,2-3 0,-3 13 0,0-7 0,-3 20 0,2-19 0,-9 26 0,8-26 0,-8 29 0,9-28 0,-6 28 0,7-28 0,-7 18 0,6-21 0,-2 8 0,3-9 0,0 3 0,0-4 0,-4 4 0,4-3 0,-7 3 0,6-4 0,-2 0 0,-1-2 0,0 8 0,0-8 0,-3 13 0,7-10 0,-7 6 0,3-9 0,0 8 0,-3-8 0,3 9 0,-4-10 0,4 6 0,1-6 0,3 4 0,-4-4 0,3 2 0,-2-2 0,0 4 0,-1-4 0,-1-4 0,-1-1 0,5-6 0,-22-17 0,18 12 0,-36-33 0,33 37 0,-33-32 0,30 32 0,-27-30 0,30 27 0,-12-6 0,3 0 0,9 10 0,-25-24 0,29 21 0,-30-21 0,17 11 0,-6 3 0,2-3 0,12 18 0,-1-8 0,2 9 0,0-2 0,1 3 0,3-3 0,-3 2 0,6-6 0,-5 6 0,1-2 0,1 3 0,1 0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2-25T16:08:01.653"/>
    </inkml:context>
    <inkml:brush xml:id="br0">
      <inkml:brushProperty name="width" value="0.05" units="cm"/>
      <inkml:brushProperty name="height" value="0.05" units="cm"/>
      <inkml:brushProperty name="color" value="#AB008B"/>
    </inkml:brush>
  </inkml:definitions>
  <inkml:trace contextRef="#ctx0" brushRef="#br0">1 332 24575,'7'0'0,"0"0"0,1 0 0,-1 0 0,0 0 0,1 0 0,2 0 0,48 0 0,-35 0-3392,38 0 0,0 0 3392,-38 0-2269,49 0 1,1 0 2268,-44 0-1517,47-2 0,0 1 1517,-44 0-1015,40-4 1,-1 0 1014,-45 3 0,28-5 0,-2 1 0,-36 4 1615,47-5-1615,-51 4 2828,22 2-2828,-28-6 4230,17 3-4230,-17 0 0,28-3 0,-23 7 0,62-4 0,-50 4 0,45 2 0,1 0 0,-38-2-1805,60 5 0,0 0 1805,-56-3-1517,55 3 0,-2 0 1517,-58-5-1015,45 4 1,-2-1 1014,-49-2 0,31 1 0,-1-1 0,-38-1 2029,47 0-2029,-51 0 3034,15 0-3034,-19 0 4537,-1 0-4537,0 0 6784,1 0-6784,6 0 0,-5 0 0,-2-3 0,-8 2 0,-3-6 0,-26-7 0,20 4 0,-58-21 0,55 20 0,-67-23 0,66 23-6784,-73-30 6784,69 32 0,-33-18 0,0 3-4537,-4-2 4537,-5-1 0,2 3 0,54 26 4537,-12-5-4537,22 8 0,-1 1 0,-1-2 0,19 17 0,-15-11 0,38 24 0,-32-23 0,58 25 0,-54-24 6784,32 8-6784,4 7 0,-36-22 0,32 17 0,0-1 0,-32-16 0,62 28 0,-63-27 0,17 8 0,-26-7 0,-2-7 0,-5 7 0,2-3 0,1 20 0,-3-13 0,-18 39 0,12-36 0,-35 46 0,35-46 0,-19 19 0,0 4 0,12-25 0,-29 47 0,30-53 0,-17 34 0,22-37 0,-4 10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2-25T16:08:03.857"/>
    </inkml:context>
    <inkml:brush xml:id="br0">
      <inkml:brushProperty name="width" value="0.05" units="cm"/>
      <inkml:brushProperty name="height" value="0.05" units="cm"/>
      <inkml:brushProperty name="color" value="#AB008B"/>
    </inkml:brush>
  </inkml:definitions>
  <inkml:trace contextRef="#ctx0" brushRef="#br0">0 44 24575,'4'3'0,"3"-2"0,-6 5 0,5-5 0,-2 2 0,4 1 0,-4 0 0,9 6 0,-10-1 0,13 8 0,-11-8 0,9 15 0,-9-15 0,4 15 0,-8-15 0,9 18 0,-8-16 0,11 19 0,-8-23 0,5 26 0,-5-25 0,1 19 0,-5-19 0,5-1 0,-5-7 0,3-4 0,-4-3 0,0-8 0,0 6 0,-4-25 0,3 21 0,-2-41 0,3 40 0,3-40 0,1 41 0,7-24 0,-3 27 0,13-18 0,-11 21 0,17-13 0,-18 19 0,9-9 0,-11 9 0,0-2 0,1 6 0,-1 1 0,23 23 0,-20-15 0,39 38 0,-43-37 0,33 47 0,-35-45 0,23 45 0,-25-47 0,8 24 0,-10-28 0,-3 1 0,2-10 0,-3-4 0,4-4 0,-6-19 0,4 14 0,-5-41 0,7 40 0,14-44 0,-11 45 0,23-31 0,-19 36 0,16-22 0,-14 27 0,8-14 0,-12 13 0,9 0 0,-13-3 0,9 6 0,-6-2 0,3 3 0,1 0 0,2 3 0,-1 1 0,18 17 0,-19-11 0,28 31 0,-32-29 0,19 28 0,-21-29 0,7 25 0,-8-24 0,2 25 0,-3-27 0,-3 17 0,2-21 0,-2 4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2-25T15:24:34.965"/>
    </inkml:context>
    <inkml:brush xml:id="br0">
      <inkml:brushProperty name="width" value="0.05" units="cm"/>
      <inkml:brushProperty name="height" value="0.05" units="cm"/>
      <inkml:brushProperty name="color" value="#E71224"/>
    </inkml:brush>
  </inkml:definitions>
  <inkml:trace contextRef="#ctx0" brushRef="#br0">362 0 24575,'-27'92'0,"1"-1"0,-1 0 0,0 0 0,0 0 0,0 0 0,1 0 0,-3 5 0,-3 5 0,1-1 0,3-9 0,8-19 0,9-26 0,11-21 0,0-21 0,0-5 0,0-6 0,0-1 0,0 1 0,0-1 0,0 1 0,0-1 0,0 1 0,4 2 0,-4-1 0,4 2 0,-4-4 0,0 1 0,3-1 0,-2-3 0,2 3 0,4-20 0,-6 17 0,12-30 0,-11 29 0,5-32 0,-7 31 0,0-31 0,-4 36 0,0-22 0,-4 27 0,1-7 0,3 7 0,-3 2 0,3-2 0,-4-1 0,1 3 0,3-5 0,-3 2 0,6-4 0,-2 1 0,3-1 0,3 4 0,1 1 0,0 6 0,3 1 0,-6 3 0,12 7 0,-11-5 0,15 12 0,-16-12 0,9 8 0,-9-9 0,6 6 0,-7-6 0,7 6 0,-6-6 0,5 3 0,-5-4 0,2 1 0,-3-1 0,4-3 0,-4 3 0,4 0 0,-4 1 0,0 3 0,0-4 0,0 1 0,0-1 0,0 0 0,0 1 0,0-1 0,0 0 0,0 1 0,0-1 0,0 1 0,0-1 0,0 0 0,0 1 0,-4-1 0,4 0 0,-4 4 0,4-3 0,0 3 0,0-10 0,0-9 0,0-1 0,0-5 0,7 3 0,-6 3 0,12-20 0,-11 16 0,15-22 0,-15 24 0,18-17 0,-15 20 0,9-13 0,-10 15 0,9-6 0,-10 3 0,13 1 0,-11 3 0,12-6 0,-8 8 0,18-11 0,-16 11 0,23-11 0,-24 11 0,24-8 0,-27 6 0,29 0 0,-28 0 0,16 4 0,-16 0 0,-4 0 0,-1 0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2-25T16:08:04.898"/>
    </inkml:context>
    <inkml:brush xml:id="br0">
      <inkml:brushProperty name="width" value="0.05" units="cm"/>
      <inkml:brushProperty name="height" value="0.05" units="cm"/>
      <inkml:brushProperty name="color" value="#AB008B"/>
    </inkml:brush>
  </inkml:definitions>
  <inkml:trace contextRef="#ctx0" brushRef="#br0">175 226 24575,'7'0'0,"1"4"0,-1 0 0,0 0 0,-2 2 0,1-5 0,-2 2 0,4-6 0,-1 2 0,7-9 0,-8 5 0,10-12 0,-14 8 0,4-9 0,-6 10 0,0-13 0,0 11 0,-7-14 0,6 14 0,-16-17 0,15 16 0,-18-20 0,14 24 0,-8-13 0,6 19 0,4-9 0,-3 9 0,3-2 0,0 6 0,-20 7 0,16-4 0,-33 24 0,33-22 0,-22 32 0,27-29 0,-17 33 0,18-32 0,-15 32 0,15-33 0,-8 26 0,10-27 0,-7 24 0,6-23 0,-6 19 0,7-20 0,-4 10 0,4-11 0,0 1 0,0-2 0,3-4 0,2 2 0,2-5 0,0 6 0,11-3 0,-9 0 0,45 2 0,-38-5 0,47-1 0,-54-1 0,14-2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2-25T16:08:05.822"/>
    </inkml:context>
    <inkml:brush xml:id="br0">
      <inkml:brushProperty name="width" value="0.05" units="cm"/>
      <inkml:brushProperty name="height" value="0.05" units="cm"/>
      <inkml:brushProperty name="color" value="#AB008B"/>
    </inkml:brush>
  </inkml:definitions>
  <inkml:trace contextRef="#ctx0" brushRef="#br0">334 1 24575,'-8'3'0,"1"-2"0,-1 2 0,4 1 0,-2-4 0,1 4 0,-2-4 0,-4 6 0,3-4 0,-10 11 0,9-11 0,-12 11 0,15-8 0,-14 8 0,18-4 0,-12 5 0,10-9 0,-3 11 0,2-10 0,2 11 0,3-9 0,0 9 0,0-8 0,10 15 0,-4-17 0,24 19 0,-19-20 0,30 11 0,-30-12 0,13 1 0,-17-5 0,-3 5 0,0-1 0,-24 9 0,11-5 0,-45 18 0,39-17 0,-46 24 0,48-24 0,-18 8 0,7 1 0,-2-5 0,2 8 0,1-8 0,21-10 0,-4 0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2-25T16:08:06.669"/>
    </inkml:context>
    <inkml:brush xml:id="br0">
      <inkml:brushProperty name="width" value="0.05" units="cm"/>
      <inkml:brushProperty name="height" value="0.05" units="cm"/>
      <inkml:brushProperty name="color" value="#AB008B"/>
    </inkml:brush>
  </inkml:definitions>
  <inkml:trace contextRef="#ctx0" brushRef="#br0">334 0 24575,'-8'0'0,"1"4"0,-1-3 0,1 5 0,-1-5 0,-12 9 0,9-5 0,-27 12 0,26-11 0,-25 20 0,29-19 0,-22 23 0,24-20 0,-12 14 0,14-15 0,1 8 0,3-9 0,0 10 0,3-13 0,4 15 0,1-18 0,16 21 0,-13-19 0,35 22 0,-35-20 0,32 12 0,-37-14 0,8 2 0,-11-2 0,-3 4 0,-3-4 0,-11 9 0,4-7 0,-8 4 0,-12 7 0,16-14 0,-40 23 0,41-19 0,-42 20 0,32-14 0,-10 2 0,18-9 0,12-6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2-25T16:08:07.415"/>
    </inkml:context>
    <inkml:brush xml:id="br0">
      <inkml:brushProperty name="width" value="0.05" units="cm"/>
      <inkml:brushProperty name="height" value="0.05" units="cm"/>
      <inkml:brushProperty name="color" value="#AB008B"/>
    </inkml:brush>
  </inkml:definitions>
  <inkml:trace contextRef="#ctx0" brushRef="#br0">316 0 24575,'-7'0'0,"-1"0"0,1 0 0,-1 0 0,-3 0 0,3 0 0,-3 0 0,-7 0 0,8 0 0,-17 3 0,17-2 0,-18 9 0,18-8 0,-21 14 0,24-10 0,-26 18 0,28-15 0,-25 22 0,27-21 0,-20 27 0,20-25 0,-10 31 0,12-31 0,-2 28 0,3-29 0,3 10 0,-2-14 0,5 0 0,-2-3 0,17 3 0,-11-6 0,37-1 0,-33-1 0,36-9 0,-39 8 0,26-14 0,-26 10 0,19-29 0,-23 23 0,12-32 0,-17 35 0,5-11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2-25T16:08:07.612"/>
    </inkml:context>
    <inkml:brush xml:id="br0">
      <inkml:brushProperty name="width" value="0.05" units="cm"/>
      <inkml:brushProperty name="height" value="0.05" units="cm"/>
      <inkml:brushProperty name="color" value="#AB008B"/>
    </inkml:brush>
  </inkml:definitions>
  <inkml:trace contextRef="#ctx0" brushRef="#br0">31 1 24575,'-4'7'0,"3"0"0,-2 1 0,3-1 0,0 0 0,-3-2 0,-5 24 0,3-19 0,-2 37 0,7-36 0,0 26 0,0-27 0,0 11 0,0-17 0,0-1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2-25T16:08:09.072"/>
    </inkml:context>
    <inkml:brush xml:id="br0">
      <inkml:brushProperty name="width" value="0.05" units="cm"/>
      <inkml:brushProperty name="height" value="0.05" units="cm"/>
      <inkml:brushProperty name="color" value="#AB008B"/>
    </inkml:brush>
  </inkml:definitions>
  <inkml:trace contextRef="#ctx0" brushRef="#br0">493 1 24575,'-7'0'0,"-1"0"0,1 0 0,-1 0 0,1 0 0,-1 0 0,1 0 0,-11 6 0,8-4 0,-24 11 0,22-8 0,-25 9 0,29-6 0,-18 16 0,20-17 0,-12 36 0,13-34 0,-5 38 0,9-35 0,-2 21 0,3-23 0,3 10 0,1-15 0,4 8 0,-1-11 0,4 11 0,-3-11 0,6 11 0,-6-11 0,3 7 0,-4-8 0,0 6 0,1-6 0,3 2 0,-3-3 0,9-3 0,-8 2 0,15-13 0,-18 9 0,17-26 0,-17 22 0,14-34 0,-14 34 0,14-32 0,-18 30 0,15-20 0,-16 21 0,6-7 0,-7 16 0,0 1 0,0 8 0,-4 9 0,4-7 0,-14 27 0,12-25 0,-15 48 0,15-45 0,-8 61 0,10-59 0,-4 59 0,4-60 0,0 47 0,0-50 0,0 24 0,0-28 0,-7 8 0,2-9 0,-22 3 0,15-4 0,-49 0 0,45-3-6784,-75 3 6784,72-6-1957,-75-1 1957,76-1-155,-46-9 155,52 8 0,-19-4 0,25 6 0,-4 0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2-25T16:08:10.188"/>
    </inkml:context>
    <inkml:brush xml:id="br0">
      <inkml:brushProperty name="width" value="0.05" units="cm"/>
      <inkml:brushProperty name="height" value="0.05" units="cm"/>
      <inkml:brushProperty name="color" value="#AB008B"/>
    </inkml:brush>
  </inkml:definitions>
  <inkml:trace contextRef="#ctx0" brushRef="#br0">170 211 24575,'-8'0'0,"1"0"0,-1 3 0,8-2 0,0 2 0,8-3 0,-1 0 0,0 0 0,17-3 0,-12 2 0,18-2 0,-21 3 0,5-3 0,-7 2 0,4-6 0,-3 6 0,6-9 0,-6 8 0,6-14 0,-9 10 0,5-18 0,-6 17 0,0-23 0,-1 23 0,-6-18 0,2 17 0,-9-6 0,8 5 0,-8-1 0,10 2 0,-7 4 0,3 1 0,-4-1 0,1 3 0,-11-5 0,8 5 0,-17-2 0,17 6 0,-18 1 0,18 0 0,-21 6 0,20-9 0,-23 19 0,27-13 0,-24 20 0,25-21 0,-18 24 0,18-23 0,-14 30 0,17-26 0,-10 36 0,12-34 0,-2 44 0,6-47 0,8 49 0,-6-48 0,22 42 0,-23-41 0,35 32 0,-33-33 0,43 26 0,-39-29 0,33 18 0,-32-24 0,29 15 0,-28-16 0,28 9 0,-29-9 0,16 2 0,-21-3 0,3 0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2-25T18:33:54.056"/>
    </inkml:context>
    <inkml:brush xml:id="br0">
      <inkml:brushProperty name="width" value="0.05" units="cm"/>
      <inkml:brushProperty name="height" value="0.05" units="cm"/>
      <inkml:brushProperty name="color" value="#FF0066"/>
    </inkml:brush>
  </inkml:definitions>
  <inkml:trace contextRef="#ctx0" brushRef="#br0">1215 43 24575,'3'-2'0,"2"-1"0,-2 0 0,2 1 0,0-1 0,0 3 0,-2-5 0,2 4 0,-2-1 0,0 0 0,1 1 0,-1-1 0,2 2 0,1 0 0,-1 0 0,0-3 0,0 3 0,1-3 0,-1 3 0,0 0 0,0 0 0,0-2 0,1 2 0,-1-3 0,0 3 0,0 0 0,0-2 0,1 1 0,-1-1 0,0 2 0,0 0 0,-2 2 0,2-1 0,-2 1 0,0 0 0,1-1 0,-1 4 0,2-5 0,-2 5 0,2-5 0,-2 5 0,2-4 0,-2 3 0,2-3 0,0 3 0,-2-1 0,4 0 0,-4 2 0,2-5 0,0 3 0,-2-1 0,4 1 0,-3 2 0,3-2 0,-1-1 0,-4 1 0,3-3 0,-4 5 0,6-2 0,-4 0 0,7-1 0,-7 0 0,4-1 0,-6 4 0,4-5 0,-3 5 0,4-5 0,-1 3 0,0-1 0,0-1 0,-2 3 0,2-3 0,-2 3 0,2-3 0,0 1 0,0 1 0,1-3 0,-4 5 0,3-5 0,-2 5 0,2-4 0,0 1 0,-2 0 0,2-1 0,-4 3 0,3-3 0,-3 4 0,3-5 0,-1 3 0,0-1 0,2-2 0,-5 5 0,5-4 0,-4 3 0,3-3 0,-3 4 0,3-5 0,-3 5 0,4-5 0,-5 5 0,5-4 0,-5 3 0,5-3 0,-4 3 0,3-3 0,-3 4 0,3-5 0,-3 5 0,4-5 0,-5 5 0,3-2 0,-1 0 0,1-1 0,0 3 0,1-4 0,-3 6 0,4-7 0,-5 5 0,5-4 0,-5 3 0,5-3 0,-4 3 0,1-1 0,0 0 0,-1 2 0,3-5 0,-3 5 0,4-4 0,-5 3 0,5-3 0,-5 4 0,3-3 0,-1 1 0,-1 2 0,3-4 0,-3 3 0,3-3 0,-3 3 0,4-3 0,-5 4 0,5-5 0,-5 5 0,3-2 0,-1 0 0,1 1 0,0-1 0,1 2 0,-1 1 0,0-1 0,2-2 0,-5 1 0,5-1 0,-2 0 0,0 2 0,-1-2 0,1 0 0,-3 1 0,5-1 0,-5 2 0,5-2 0,-4 2 0,3-2 0,-1 2 0,12 16 0,-10-11 0,9 11 0,-11-18 0,-1 2 0,3-3 0,-4 4 0,1-1 0,0-2 0,-1 1 0,3-1 0,-3 2 0,4-2 0,-5 2 0,5 0 0,-2 1 0,2 2 0,-2-3 0,2 0 0,-5 0 0,5 0 0,-5 1 0,12 13 0,-7-11 0,4 11 0,-4-13 0,-4-1 0,3 0 0,-1 0 0,0 1 0,-1-1 0,1-2 0,-3 1 0,5-1 0,-5 2 0,5 1 0,-2-1 0,0 0 0,-1 0 0,1-2 0,-3 2 0,2-2 0,1 0 0,-3 1 0,3-1 0,-1 0 0,-1 2 0,3-2 0,-3 2 0,3 0 0,-3 0 0,4 0 0,-5 1 0,2-1 0,1-2 0,-3 1 0,5-1 0,-4 2 0,3 1 0,-3-1 0,1 0 0,0 0 0,-1 0 0,4-2 0,-5 2 0,3-2 0,-1 2 0,-2 0 0,3 1 0,-3-1 0,2-2 0,-1 1 0,1-1 0,-2 2 0,2-2 0,-1 2 0,1-2 0,-2 2 0,0 0 0,0 0 0,0 1 0,0-1 0,0 0 0,2 0 0,-1 0 0,1 1 0,-2-1 0,0 0 0,0 0 0,3 1 0,-3-1 0,3 0 0,-3 0 0,0 0 0,0 1 0,0-1 0,0 0 0,0 0 0,0 0 0,0 1 0,0-1 0,0 0 0,0 0 0,0 1 0,0-1 0,0 0 0,0 0 0,0 0 0,2-2 0,-2 2 0,3-2 0,-3 2 0,0 0 0,0 0 0,0 1 0,0-1 0,0 0 0,0 0 0,0 0 0,0 1 0,0-1 0,0 0 0,0 0 0,0 1 0,0-1 0,0 0 0,0 0 0,0 3 0,0-3 0,0 3 0,0-3 0,0 0 0,0 1 0,0-1 0,0 0 0,0 0 0,0 0 0,0 1 0,0-1 0,0 2 0,0-1 0,0 2 0,0-3 0,0 0 0,0 0 0,0 1 0,0-1 0,0 0 0,0 0 0,0 0 0,0 3 0,0-2 0,0 1 0,0-1 0,0-1 0,0 0 0,0 0 0,0 0 0,0 1 0,0-1 0,0 0 0,0 0 0,0 3 0,0-2 0,0 1 0,0-2 0,0 0 0,0 1 0,0-1 0,0 14 0,0-10 0,0 10 0,-3-14 0,3 0 0,-3 0 0,3 1 0,0-1 0,0 0 0,-2 0 0,2 0 0,-3 1 0,3 1 0,-2-1 0,1 2 0,-1-3 0,2 0 0,0 0 0,0 0 0,-3 1 0,3-1 0,-2 0 0,2 0 0,0 0 0,-3 1 0,3-1 0,-3 0 0,3 0 0,-2 1 0,1-1 0,-1 0 0,0 19 0,1-14-552,-1 13 552,-1-18 0,3 1 0,-3-1 0,3 0 0,0 0 0,-2 1 0,1-1 552,-1 0-552,2 0 0,0 0 0,0 1 0,0-1 0,-2 0 0,1 0 0,-1 0 0,2 1 0,-3-3 0,3 1 0,-3-1 0,3 2 0,0 0 0,-2 1 0,1-1 0,-3 0 0,3 0 0,-1 1 0,2-1 0,-3-2 0,3 1 0,-3-1 0,-4 14 0,3-9 0,-3 9 0,4-12 0,1-2 0,1 2 0,-3-5 0,3 5 0,-4-2 0,5 2 0,-5 0 0,4 0 0,-3-2 0,3 2 0,-4-5 0,5 5 0,-5-2 0,2 2 0,-2 0 0,2 1 0,-2-3 0,2 1 0,-2-1 0,2 2 0,-2-2 0,4 2 0,-3-5 0,3 5 0,-4-4 0,-2 8 0,3-5 0,-6 3 0,10-2 0,-5-4 0,4 3 0,-3-3 0,3 3 0,-6 2 0,3-3 0,-1 4 0,3-4 0,2 2 0,-3-2 0,0-1 0,-7 8 0,4-8 0,-2 10 0,6-10 0,-1 4 0,1-1 0,-4 0 0,1 0 0,0-2 0,2 4 0,-2-6 0,2 6 0,-2-6 0,2 3 0,-2-1 0,2 3 0,-2-4 0,2 3 0,-2-4 0,4 3 0,-3-3 0,3 4 0,-4-5 0,2 2 0,1 1 0,-3-3 0,2 5 0,-2-2 0,-1 0 0,3 1 0,-1-3 0,1 4 0,-3-5 0,3 5 0,-1-5 0,1 3 0,-3-1 0,1-1 0,2 3 0,-2-3 0,2 3 0,-2-3 0,0 4 0,-1-5 0,1 5 0,0-5 0,2 5 0,-2-4 0,2 3 0,-2-3 0,0 1 0,-1 1 0,1-3 0,2 5 0,-2-5 0,2 5 0,-2-4 0,0 3 0,-1-3 0,1 3 0,0-3 0,2 4 0,-2-5 0,2 2 0,-2 1 0,0-3 0,2 5 0,-2-4 0,2 3 0,-2-3 0,-1 1 0,1 0 0,0-1 0,-1 4 0,1-2 0,0-1 0,-1 1 0,1-1 0,-3-1 0,5 3 0,-6-3 0,5 3 0,-4-3 0,3 1 0,0 1 0,-1-3 0,1 5 0,0-5 0,-1 3 0,1-1 0,0-1 0,0 1 0,-1 0 0,1-1 0,2 4 0,-4-5 0,3 2 0,-1 1 0,-2-3 0,4 3 0,-7-1 0,4-1 0,-2 1 0,3 0 0,-1-1 0,3 3 0,-1-3 0,-2 1 0,3 1 0,-6-3 0,5 2 0,-4-2 0,3 0 0,0 3 0,-3-3 0,2 3 0,1-1 0,0-1 0,2 1 0,-2-2 0,0 0 0,-1 0 0,1 0 0,2 2 0,-2-1 0,2 1 0,-2-2 0,0 0 0,-1 0 0,1 0 0,-3 2 0,3-1 0,-3 1 0,3-2 0,-1 0 0,1 0 0,0 0 0,-1 0 0,1 0 0,0 0 0,-1 0 0,1 0 0,0 0 0,-3 0 0,2 0 0,-1 0 0,1 0 0,1 0 0,0 0 0,-1 0 0,-20 0 0,15 0-719,-15 0 719,20 0 0,1 0 0,0 0 0,-1 0 0,1 0 0,0 0 0,-1 0 0,1 0 719,-3 0-719,3 0 0,-3 0 0,3-2 0,-1 1 0,1-1 0,0 2 0,-1 0 0,1 0 0,0 0 0,-1 0 0,1-2 0,0 1 0,-1-1 0,-1 2 0,1 0 0,-2 0 0,3-3 0,0 3 0,-1-3 0,1 3 0,0 0 0,-1 0 0,1 0 0,0 0 0,-1 0 0,1-2 0,0 1 0,-1-1 0,1 0 0,-3 1 0,3-1 0,-3 2 0,3-3 0,-1 3 0,1-3 0,0 3 0,-1 0 0,1-2 0,0 1 0,-1-1 0,1 2 0,0-2 0,-1 1 0,1-1 0,0-1 0,0 3 0,-1-2 0,1 2 0,0-3 0,-1 3 0,1-3 0,0 1 0,-1 1 0,-1-3 0,1 3 0,-2-1 0,3-1 0,-1 3 0,4-5 0,-3 4 0,2-1 0,-2 2 0,2-2 0,-2 1 0,2-1 0,0-1 0,-2 3 0,2-5 0,-2 4 0,2-3 0,-2 3 0,2-1 0,0-1 0,-1 3 0,3-5 0,-4 4 0,2-3 0,-2 3 0,2-4 0,-2 5 0,2-5 0,-2 2 0,0 0 0,0-2 0,-1 5 0,1-5 0,0 5 0,-1-5 0,1 2 0,0 0 0,2-2 0,-2 5 0,2-5 0,-2 2 0,-1 0 0,1-2 0,0 5 0,0-5 0,-1 2 0,1 0 0,2-2 0,-4 5 0,6-5 0,-9 2 0,4-2 0,-2-1 0,1 1 0,1 2 0,1 1 0,0-1 0,-1 1 0,1-1 0,-3-2 0,5 2 0,-4 0 0,4 1 0,-2-1 0,-1 3 0,-1-7 0,1 5 0,-2-2 0,3 1 0,-1 3 0,1-5 0,0 2 0,-22-9 0,19 5-764,-20-3 764,26 5 0,-5 4 0,5-1 0,-4 2 0,3-2 0,-1 1 0,1-4 0,-3 5 764,1-5-764,0 4 0,-1-3 0,1 3 0,0-4 0,-1 5 0,3-5 0,-1 4 0,1-1 0,-3 0 0,1 1 0,2-4 0,-2 5 0,5-5 0,-5 4 0,2-1 0,0 0 0,-1 1 0,3-4 0,-4 5 0,5-5 0,-5 4 0,4-3 0,-3 3 0,1-4 0,0 3 0,-2-1 0,4-2 0,-3 4 0,1-3 0,0 1 0,-2-3 0,2 1 0,0 0 0,-2 2 0,5-2 0,-3 2 0,1 0 0,2-2 0,-5 2 0,4-2 0,-4 2 0,5-2 0,-2 2 0,-1-2 0,3 0 0,-5 0 0,4-1 0,-1 1 0,0 0 0,1-1 0,-4 1 0,5 0 0,-3-1 0,1 1 0,1 0 0,-1-1 0,2 1 0,-2 0 0,1-1 0,-4 1 0,5 0 0,-3 0 0,1 2 0,1-2 0,-1 2 0,2-2 0,0-1 0,-2 1 0,1 0 0,-1-1 0,2 1 0,-3 0 0,3-1 0,-3 1 0,3 0 0,0-1 0,-2 1 0,1 0 0,-1 0 0,2-1 0,0 1 0,0 0 0,0-1 0,0 1 0,0 0 0,0-1 0,0 1 0,0 0 0,0-1 0,0 1 0,0 0 0,0-1 0,0-8 0,0 6 0,0-7 0,0 10 0,0 0 0,0-1 0,0 1 0,0 0 0,0-1 0,0 1 0,2 0 0,-1-3 0,1 2 0,-2-1 0,0 1 0,3 1 0,-3 0 0,3-1 0,-3 1 0,0 0 0,2-1 0,-2-1 0,3 1 0,-3-2 0,0 3 0,2 2 0,-1-2 0,1 2 0,-2-2 0,0 0 0,0-1 0,2 1 0,-1 0 0,1-1 0,0 1 0,-1 0 0,1-1 0,-2 1 0,3 2 0,-3-1 0,3 1 0,-3-3 0,0 1 0,2 2 0,-2-2 0,3 2 0,-3-2 0,2 0 0,-1-1 0,3 1 0,-3 0 0,1-1 0,-2 1 0,0 0 0,3 2 0,-3-2 0,5 2 0,-5-2 0,3 0 0,-3-1 0,2 3 0,-1-1 0,1 1 0,-2-3 0,2 3 0,-1-1 0,1 1 0,0-3 0,-1 1 0,1 0 0,-2-1 0,0 1 0,3 0 0,-3 0 0,2-1 0,-2 1 0,3 2 0,-3-2 0,3 2 0,-3-2 0,2 0 0,-1-1 0,1 1 0,-2 0 0,2-1 0,-1 1 0,1 0 0,-2-1 0,0 1 0,2 2 0,-1-2 0,1 3 0,-2-4 0,3 1 0,-3 0 0,3-1 0,-3 1 0,0 0 0,2-1 0,-2 1 0,5 0 0,-4-1 0,1 1 0,0 0 0,-1-1 0,1 1 0,-2 0 0,0 0 0,2 2 0,-1-2 0,1 2 0,-2-2 0,3-1 0,-3 1 0,5 0 0,-5-1 0,3 1 0,-3 0 0,2 2 0,-1-2 0,3 2 0,-3-2 0,1-1 0,-2 1 0,3 2 0,-3-1 0,2 1 0,-2-3 0,0 1 0,3 2 0,-3-2 0,5 2 0,-4-2 0,1 0 0,-2-1 0,2 3 0,-1-1 0,1 1 0,0 0 0,-1-2 0,1 2 0,1-2 0,-3 0 0,3-1 0,-1 3 0,-2-1 0,3 1 0,-1 0 0,-1-2 0,1 2 0,0 0 0,-1-2 0,3 5 0,-3-5 0,4 4 0,-5-3 0,3 1 0,-1 0 0,1 0 0,0 1 0,1 1 0,-3-3 0,4 1 0,-3 0 0,1-2 0,2 5 0,-4-5 0,3 2 0,-1 0 0,0-2 0,2 5 0,-3-5 0,4 4 0,-3-3 0,1 3 0,-3-4 0,3 5 0,-1-5 0,0 2 0,2 0 0,-2-2 0,2 5 0,-2-5 0,-1 2 0,0 0 0,1 1 0,0-1 0,0 0 0,-1 0 0,1-1 0,0 1 0,1 0 0,-3-2 0,4 5 0,-5-5 0,5 4 0,-5-4 0,5 5 0,-4-5 0,3 5 0,-3-5 0,3 4 0,-1-3 0,2 3 0,-2-4 0,2 5 0,-4-5 0,3 4 0,-1-1 0,0 0 0,-1-1 0,1 0 0,0 0 0,-1 1 0,3 1 0,-4-3 0,3 3 0,-3-4 0,3 5 0,-3-5 0,4 4 0,-2-1 0,-1 0 0,3 1 0,-2-4 0,2 5 0,-2-5 0,2 5 0,-2-3 0,0 1 0,1 1 0,-3-4 0,3 5 0,-1-5 0,3 5 0,-4-5 0,3 4 0,-4-3 0,3 3 0,-3-4 0,3 5 0,-1-3 0,0 1 0,2 1 0,-2-1 0,0 0 0,1 1 0,-1-1 0,2 2 0,1 0 0,-1 0 0,-2 2 0,1-1 0,-3 3 0,4-3 0,-5 3 0,2-1 0,1 0 0,-3 2 0,3-2 0,-3 2 0,2-2 0,-1 1 0,3-3 0,-3 4 0,1-2 0,-2 2 0,2-2 0,-1 1 0,1-1 0,1 2 0,-3 1 0,3-1 0,-3 0 0,2-2 0,-2 2 0,3-3 0,-3 4 0,0-1 0,0 0 0,0 0 0,0 1 0,0-1 0,0 0 0,0 0 0,0 0 0,0 1 0,0-1 0,0 0 0,0 0 0,0 0 0,0 1 0,0-1 0,0 0 0,0 0 0,0 0 0,0 1 0,0-1 0,0 0 0,2-2 0,-1 2 0,1-2 0,-2 2 0,0 0 0,0 0 0,0-4 0,0-4 0,0-3 0,0-4 0,0 4 0,0-2 0,0 3 0,0 0 0,0-1 0,0 1 0,0 0 0,0-1 0,0 1 0,0 0 0,0-1 0,0 1 0,2 0 0,-1-1 0,1 1 0,-2 0 0,0 0 0,2-1 0,-1 1 0,1 0 0,1-1 0,-3 1 0,3 0 0,-1 2 0,-2-2 0,5 4 0,-4-3 0,1 1 0,-2-3 0,2 1 0,-1 0 0,4-1 0,-5 1 0,2 0 0,1 2 0,-3-2 0,3 2 0,-1 0 0,-1-1 0,1 1 0,0 0 0,-1-2 0,1 2 0,-2-2 0,2 2 0,-1-2 0,1 2 0,1-2 0,-3-1 0,2 1 0,-2 0 0,3 2 0,-3-2 0,3 2 0,-3-2 0,2 2 0,-1-2 0,1 2 0,-2-2 0,0 0 0,0-1 0,0 1 0,0 0 0,-2 2 0,-1 0 0,-3 3 0,1 0 0,0 0 0,-1 0 0,1 0 0,0 0 0,2 3 0,-2-3 0,2 3 0,-2-3 0,-1 0 0,1 0 0,0 0 0,0 0 0,-1 2 0,1-2 0,0 3 0,-1-3 0,1 0 0,0 2 0,-1-1 0,1 1 0,0-2 0,-1 0 0,3 2 0,-1-1 0,1 1 0,-3-2 0,4 3 0,-3-3 0,2 2 0,-2 1 0,-1-3 0,1 3 0,0-3 0,2 2 0,-2-1 0,2 1 0,-2 0 0,-1-1 0,1 1 0,0-2 0,-1 2 0,1-1 0,0 1 0,-1-2 0,1 0 0,0 3 0,0-3 0,-1 3 0,3-1 0,-1-2 0,1 3 0,-3-3 0,1 0 0,0 0 0,-1 0 0,3 2 0,-4-1 0,4 1 0,-5-2 0,3 0 0,0 0 0,-1 0 0,1 0 0,0 2 0,-1-1 0,1 1 0,0-2 0,-1 0 0,1 0 0,0 2 0,-1-1 0,1 1 0,0-2 0,-1 0 0,4 0 0,-1 0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2-25T18:33:59.115"/>
    </inkml:context>
    <inkml:brush xml:id="br0">
      <inkml:brushProperty name="width" value="0.05" units="cm"/>
      <inkml:brushProperty name="height" value="0.05" units="cm"/>
      <inkml:brushProperty name="color" value="#FF0066"/>
    </inkml:brush>
  </inkml:definitions>
  <inkml:trace contextRef="#ctx0" brushRef="#br0">1254 16 24575,'5'0'0,"0"0"0,1-2 0,-1 1 0,0-1 0,0 2 0,0 0 0,1 0 0,1-3 0,-1 3 0,1-3 0,-1 3 0,-1 0 0,0-2 0,0 1 0,0-1 0,1 2 0,-1 0 0,0 0 0,0 0 0,1 0 0,-1 0 0,0 0 0,0 0 0,0 0 0,1 0 0,-4 2 0,3-1 0,-2 1 0,2-2 0,0 0 0,1 0 0,-1 3 0,0-3 0,0 3 0,0-3 0,-2 2 0,2-2 0,-2 3 0,2-3 0,0 0 0,-2 2 0,2-1 0,-2 1 0,2-2 0,0 0 0,0 0 0,-2 2 0,2-1 0,-2 1 0,2-2 0,0 0 0,0 0 0,-2 2 0,2-1 0,-2 1 0,0 1 0,1-3 0,-1 3 0,3-1 0,-1-2 0,0 3 0,-2-1 0,1-1 0,-1 1 0,3-2 0,-1 0 0,-2 2 0,1-1 0,-1 1 0,0 1 0,2-3 0,-2 2 0,0 1 0,1-3 0,-1 3 0,2-3 0,0 2 0,1-1 0,-3 3 0,1-3 0,-1 3 0,2-3 0,1 1 0,-1-2 0,-2 3 0,1-3 0,-3 5 0,3-5 0,-1 5 0,3-4 0,-1 1 0,0 0 0,0-1 0,-2 3 0,2-3 0,-2 1 0,2 1 0,0-3 0,-2 5 0,2-5 0,-3 3 0,1-1 0,2-1 0,-2 1 0,2-2 0,-2 2 0,2-1 0,-5 3 0,5-3 0,-2 4 0,2-2 0,0-1 0,-2 3 0,2-2 0,-5 2 0,5-2 0,-5 2 0,5-5 0,-2 5 0,0-2 0,2 0 0,-5 1 0,5-3 0,-5 4 0,5-5 0,-2 5 0,0-2 0,1 2 0,-1-2 0,2 1 0,-2-1 0,2 3 0,-2-1 0,0 0 0,1-2 0,-3 1 0,1-1 0,1 0 0,0 2 0,-1-2 0,3 2 0,-4 0 0,3-2 0,-3 2 0,4-5 0,-5 5 0,2-2 0,1 0 0,-3 1 0,5-1 0,-2 3 0,0-1 0,1 0 0,-3 0 0,4 0 0,-3-2 0,1 2 0,0-2 0,-1 2 0,-1 0 0,3-2 0,-3 2 0,3-2 0,-3 2 0,4-2 0,-5 1 0,5-1 0,-2 2 0,0 1 0,1-1 0,-3 0 0,3-2 0,-3 2 0,4-5 0,-5 5 0,5-2 0,-5 2 0,5 0 0,-4 0 0,3 1 0,-3-1 0,4-2 0,-5 1 0,9 6 0,-5-3 0,4 5 0,-3-7 0,-5 1 0,5-1 0,-5 0 0,5-2 0,-4 2 0,1-2 0,0-1 0,-1 3 0,1-2 0,0 2 0,1 0 0,0 1 0,2-1 0,-5 0 0,3 0 0,-1-2 0,-1 2 0,1-2 0,0 0 0,-1 1 0,1-1 0,0 2 0,1 3 0,0-2 0,2-1 0,-5-1 0,3-1 0,-3 3 0,0-1 0,2-2 0,-1 4 0,3-4 0,-3 5 0,4-3 0,-5 0 0,2 0 0,1 0 0,-3 1 0,3-1 0,-1 0 0,-1 0 0,1 1 0,0-1 0,-1 0 0,1 0 0,0 0 0,-1 1 0,1-1 0,1 0 0,-3 3 0,2-3 0,1 1 0,-3 0 0,5-2 0,-4 3 0,1-1 0,-2-1 0,2 0 0,-1 0 0,3 1 0,-3-1 0,1 0 0,-2 0 0,3 0 0,-3 1 0,5-1 0,-5 0 0,3 3 0,-1-3 0,-1 3 0,1-3 0,0 0 0,-1 0 0,1 1 0,-2-1 0,0 0 0,3 0 0,-1 3 0,1-2 0,0 4 0,-1-5 0,-1 3 0,1-3 0,-2 0 0,0 0 0,2 1 0,-1-1 0,3 0 0,-3 0 0,1 1 0,-2-1 0,0 0 0,3 0 0,-3 3 0,2-3 0,-2 3 0,3-3 0,-3 0 0,3 1 0,-3-1 0,2-2 0,-1 4 0,1-4 0,-2 5 0,0-3 0,0 0 0,2-2 0,-1 4 0,1-4 0,-2 5 0,0-3 0,0 0 0,0 1 0,0-1 0,0 0 0,0 0 0,0 0 0,0 1 0,0-1 0,0 0 0,0 0 0,0 0 0,0 1 0,0-1 0,0 0 0,0 0 0,0 1 0,0-1 0,0 0 0,-2 0 0,1 0 0,-1 1 0,2-1 0,-3 0 0,3 0 0,-3 0 0,1 1 0,2-1 0,-3 0 0,1 0 0,1 1 0,-4-1 0,5 0 0,-2 0 0,-1 0 0,-5 17 0,2-13 0,-2 12 0,4-15 0,3-1 0,-4-2 0,5 1 0,-3-1 0,1 3 0,-1-4 0,0 3 0,1-2 0,-1 2 0,0 3 0,-2-3 0,0 3 0,-1-3 0,4 0 0,-3 1 0,4-1 0,-4 0 0,5 0 0,-5 0 0,2 1 0,-2-1 0,2 0 0,1 0 0,-3 1 0,4-1 0,-6 0 0,4 0 0,0 0 0,-2 1 0,2-1 0,-2 0 0,2 0 0,-2-2 0,2 2 0,0-2 0,-2 2 0,2-2 0,1 1 0,-3-1 0,4 3 0,-3-4 0,3 3 0,-4-2 0,5 2 0,-5-2 0,4 2 0,-3-5 0,1 5 0,0-2 0,0 2 0,1-2 0,-1 4 0,-2-6 0,-1 6 0,3-4 0,-1 2 0,1 0 0,0 0 0,-2 1 0,2-1 0,-2 0 0,0 0 0,-1 1 0,1-1 0,2 0 0,-2-2 0,5 1 0,-3-1 0,1 0 0,1 2 0,-3-5 0,1 5 0,0-2 0,-2 0 0,4 2 0,-3-3 0,1 4 0,-3-3 0,3 1 0,-1-3 0,3 3 0,-4-1 0,2 0 0,1 2 0,-3-5 0,2 3 0,0-1 0,-2 1 0,0 2 0,-1 0 0,-2 1 0,3-1 0,0-2 0,-1 1 0,1-3 0,0 3 0,2-1 0,-2 0 0,2 0 0,-2-1 0,-3 1 0,5 2 0,-4-2 0,4 2 0,-3-3 0,1 1 0,0 2 0,-1-4 0,4 3 0,-3-3 0,2 3 0,-2-1 0,-1 0 0,1 2 0,0-5 0,2 5 0,-2-4 0,0 6 0,-4-6 0,4 6 0,-3-4 0,6-1 0,-4 3 0,1-4 0,0 3 0,-1-1 0,1 0 0,-3 2 0,5-2 0,-4 0 0,1 1 0,3-1 0,-4 0 0,4-1 0,-2 1 0,-1-1 0,1 1 0,0 2 0,-1-4 0,1 3 0,0-1 0,-1 0 0,-1 2 0,1-2 0,-2-1 0,3 1 0,0-1 0,-1 1 0,1 0 0,0-1 0,-1 0 0,-1 1 0,1 0 0,-2 2 0,0-2 0,3 0 0,-3-1 0,5 0 0,-4-1 0,3 1 0,-3-2 0,4 3 0,-2-3 0,2 2 0,-2-2 0,-1 3 0,1-3 0,-2 5 0,1-4 0,-2 1 0,3 0 0,-1-1 0,1 1 0,0 0 0,-1-1 0,1 1 0,0-2 0,-1 3 0,1-3 0,0 2 0,0-2 0,-1 0 0,1 3 0,0-3 0,-1 3 0,1-3 0,0 2 0,-1-1 0,1 1 0,0-2 0,-1 0 0,1 2 0,0-1 0,-1 1 0,1-2 0,0 0 0,0 0 0,-1 0 0,1 2 0,0-1 0,-1 1 0,1-2 0,0 0 0,-1 0 0,1 0 0,0 0 0,-1 0 0,3 3 0,-1-3 0,1 3 0,-3-3 0,1 0 0,0 0 0,0 0 0,-3 0 0,2 0 0,-2 0 0,3 0 0,0 0 0,-1 0 0,1 0 0,0 0 0,-1 0 0,1 0 0,0 0 0,-1 0 0,1 0 0,0 0 0,0 0 0,-1 0 0,1 0 0,0 0 0,-1 0 0,1 0 0,0 0 0,-1 0 0,1 0 0,0-3 0,-1 3 0,1-3 0,0 3 0,-3 0 0,2 0 0,-1 0 0,1 0 0,-8-2 0,6 1 0,-7-1 0,10 2 0,0-2 0,-1 1 0,1-1 0,0 2 0,-1 0 0,1 0 0,0 0 0,-1-3 0,1 3 0,-3-3 0,2 1 0,-1 1 0,1-1 0,1 2 0,0 0 0,-24-7 0,18 5-1276,-21-7 1276,27 8 0,-3-4 0,3 5 0,-1-5 0,1 4 0,0-1 0,-1 0 0,1 1 1276,0-1-1276,-1-1 0,1 3 0,0-5 0,-3 5 0,2-5 0,-1 4 0,-1-3 0,2 1 0,-2 0 0,1 0 0,3 1 0,-3 1 0,2-3 0,-1 1 0,-2 0 0,3-2 0,-2 4 0,1-3 0,-2 1 0,3 0 0,-1-2 0,-1 4 0,1-3 0,-4 1 0,4 0 0,-2-2 0,3 4 0,0-3 0,-1 1 0,1 0 0,0-2 0,-3 2 0,0-2 0,0 2 0,0-2 0,3 5 0,-1-5 0,1 2 0,0 0 0,0 1 0,-1-1 0,1 0 0,0 0 0,-1-1 0,1 3 0,0-4 0,-1 5 0,1-5 0,0 2 0,-1 0 0,1 1 0,0 2 0,2-3 0,-2 3 0,2-5 0,-2 2 0,0 0 0,-1 1 0,1-1 0,0 3 0,-1-2 0,1-1 0,0 0 0,-1 0 0,3-1 0,-1 3 0,1-1 0,-3 2 0,3-3 0,-1 0 0,1 0 0,-3 1 0,4 0 0,-3 1 0,2-1 0,-2-1 0,-1 0 0,1 0 0,0 1 0,2 0 0,-2 1 0,2-1 0,0-1 0,-2 3 0,2-5 0,-2 2 0,0 0 0,-1 1 0,1-1 0,0 3 0,2-5 0,-2 5 0,5-5 0,-5 4 0,2-1 0,-2 2 0,2-3 0,-2 3 0,2-2 0,0-1 0,-2 3 0,2-3 0,0 1 0,-1 1 0,1-3 0,-3 3 0,1-1 0,2-1 0,-2 3 0,5-5 0,-5 4 0,2-1 0,0 0 0,1-1 0,-1 0 0,1-2 0,-4 4 0,3-3 0,-1 3 0,3-4 0,-1 2 0,-1 0 0,0-1 0,0 1 0,1-3 0,0 4 0,1-3 0,-4 4 0,5-4 0,-3 3 0,1-1 0,1-2 0,-3 2 0,3-2 0,-4-1 0,5 1 0,-5 2 0,4-2 0,-1 2 0,0 0 0,1-1 0,-4 1 0,2 0 0,1-2 0,-1 2 0,3-2 0,0-1 0,-2 4 0,1-3 0,-4 2 0,3-2 0,-1-1 0,0 1 0,1 0 0,-1-1 0,0 1 0,-2 2 0,5-2 0,-3 2 0,1-2 0,1 0 0,-3-1 0,3 1 0,-1 0 0,-1 2 0,3-2 0,-3 2 0,3-2 0,-2 0 0,1-1 0,-3 1 0,3 0 0,-1-1 0,2 1 0,-3 0 0,3-1 0,-3 1 0,3 0 0,0-1 0,0 1 0,0 0 0,0 0 0,-2 2 0,1-2 0,-1 2 0,2-2 0,0-1 0,0 1 0,0 0 0,0-1 0,0 1 0,0 0 0,0-1 0,0 1 0,0 0 0,0-1 0,0 1 0,0 0 0,0 0 0,0-1 0,0 1 0,0 0 0,0-1 0,0 1 0,2 2 0,-1-2 0,1 2 0,-2-2 0,0 0 0,3 2 0,-3-2 0,5 4 0,-5-3 0,3 1 0,-3-3 0,0 1 0,2 0 0,-1 0 0,1-1 0,-2 1 0,2 2 0,-1-2 0,1 2 0,3-9 0,-4 5 0,6-6 0,-7 8 0,3 0 0,-1 2 0,-1-2 0,3 2 0,-3-2 0,1 0 0,1-1 0,-3 1 0,2 0 0,1 2 0,-3-2 0,5 2 0,-4-2 0,3-1 0,-3 1 0,3 0 0,-3-1 0,4 1 0,-3 0 0,1-1 0,2 1 0,-2 0 0,0 0 0,1 2 0,-3-2 0,4 2 0,-2-2 0,2-1 0,-2 1 0,1 2 0,-3-2 0,3 5 0,-1-5 0,3 2 0,-1-2 0,0-1 0,-2 1 0,2 2 0,-5-2 0,5 5 0,-2-5 0,2 2 0,-2-2 0,1 2 0,-3-2 0,4 2 0,-5-2 0,5 2 0,-5-2 0,5 5 0,-4-5 0,3 2 0,-1 0 0,0-2 0,2 2 0,-2-2 0,-1 0 0,3-1 0,-2 1 0,0 0 0,2 0 0,-5-1 0,5 1 0,-2 0 0,0-1 0,1 3 0,-3-1 0,1 1 0,0 0 0,-1-2 0,4 4 0,-5-3 0,2 1 0,1 0 0,-3-2 0,3 2 0,-1 0 0,-1-2 0,3 2 0,-3-2 0,3 2 0,-3-2 0,4 5 0,-5-5 0,5 2 0,-5-2 0,5 2 0,-2-2 0,2 2 0,-2-2 0,2 2 0,-5-2 0,5 5 0,-2-3 0,0 1 0,1-1 0,-1-2 0,2 2 0,-2-2 0,2 4 0,-2-1 0,2 0 0,0-1 0,0 0 0,1 0 0,-3 1 0,1 2 0,-1-3 0,2 3 0,-2-2 0,2 1 0,-2-3 0,2 3 0,-2-4 0,1 5 0,-1-3 0,3 3 0,-1-2 0,0 1 0,-2-3 0,2 3 0,-5-4 0,5 5 0,-2-3 0,2 3 0,0-2 0,0-1 0,1 0 0,-4-2 0,3 5 0,-2-3 0,2 3 0,0 0 0,-2-2 0,2 1 0,-2-3 0,2 3 0,0-1 0,0-1 0,1 3 0,-3-5 0,1 4 0,-1-1 0,0 0 0,2 1 0,-3-4 0,4 5 0,-1-5 0,0 5 0,0-3 0,-2 1 0,2 1 0,-2-3 0,2 3 0,0-1 0,-2-1 0,2 3 0,-2-3 0,-1 1 0,3 1 0,-2-1 0,0 0 0,2 1 0,-3-4 0,4 5 0,-3-5 0,1 4 0,-1-1 0,0 0 0,2 1 0,-5-4 0,5 5 0,-2-5 0,2 4 0,-2-3 0,1 3 0,-1-1 0,0-1 0,2 3 0,-5-5 0,5 4 0,-4-3 0,3 3 0,-1-1 0,0-1 0,2 3 0,-2-5 0,2 5 0,-2-5 0,1 4 0,-1-1 0,0 0 0,2 1 0,-5-4 0,5 5 0,-2-5 0,2 4 0,-2-3 0,2 3 0,-5-4 0,5 5 0,-2-5 0,2 4 0,0-3 0,0 3 0,-2-4 0,2 5 0,-2-5 0,2 4 0,-2-3 0,-1 5 0,1 0 0,-3 4 0,2 0 0,-2 1 0,3-3 0,-3 3 0,3-2 0,-3 3 0,0-1 0,0-1 0,0 0 0,0 0 0,0 1 0,0-1 0,0 0 0,0 0 0,0 0 0,0 1 0,0-1 0,0 0 0,0 0 0,0 0 0,0 1 0,0-1 0,0 0 0,0 0 0,-3 0 0,3 1 0,-3-1 0,3 0 0,0 0 0,0 1 0,0-1 0,0 0 0,0 0 0,-2-2 0,1 2 0,-1-2 0,2 2 0,-2-2 0,1 1 0,-4-1 0,5 2 0,-3 1 0,1-3 0,1 1 0,-1-1 0,0 2 0,1 0 0,-4-2 0,5 2 0,-3-2 0,1 0 0,-1-3 0,0-3 0,1-2 0,2-1 0,-3 1 0,3 0 0,-3-1 0,3 1 0,0 0 0,0-1 0,0 1 0,0 0 0,0-3 0,0 2 0,0-2 0,0 3 0,0 0 0,0 0 0,0-1 0,3 1 0,-3-3 0,5 2 0,-4-1 0,3 1 0,-3 1 0,3 0 0,-3-1 0,4 3 0,-5-1 0,3 1 0,-1 0 0,-2-2 0,5 2 0,-2 0 0,0-2 0,2 3 0,-5-4 0,2 1 0,1 2 0,-3-2 0,5 5 0,-4-5 0,1 2 0,-5 0 0,1 1 0,-4 2 0,1 0 0,0 0 0,-1 0 0,1 0 0,0 0 0,-1 0 0,1 0 0,-3 0 0,0 0 0,0 0 0,0 0 0,3 0 0,0 0 0,-1 0 0,1 0 0,0 0 0,-1 0 0,1 0 0,0 0 0,-1 0 0,1 0 0,0 0 0,0 0 0,-1 0 0,1 0 0,0 0 0,-1 0 0,1 0 0,0 0 0,-1 0 0,1 0 0,0 0 0,-1 0 0,1 0 0,0 0 0,-1 0 0,1 0 0,0 0 0,0 0 0,-1 0 0,1 0 0,0 0 0,-1 0 0,1 0 0,0 0 0,-1 0 0,1 0 0,0 0 0,-1 0 0,3-3 0,-1 3 0,1-3 0,-3 3 0,1 0 0,0 0 0,0-2 0,-1 1 0,1-1 0,0 2 0,-1 0 0,1 0 0,2-2 0,-2 1 0,2-1 0,-2 2 0,0 0 0,2 0 0,0 0 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2-25T17:10:38.573"/>
    </inkml:context>
    <inkml:brush xml:id="br0">
      <inkml:brushProperty name="width" value="0.05" units="cm"/>
      <inkml:brushProperty name="height" value="0.05" units="cm"/>
      <inkml:brushProperty name="color" value="#F6630D"/>
    </inkml:brush>
  </inkml:definitions>
  <inkml:trace contextRef="#ctx0" brushRef="#br0">17610 3551 24575,'-6'0'0,"1"0"0,0-3 0,0 0 0,-5-2 0,1 0 0,-2 2 0,3-2 0,1 4 0,1-1 0,-4 0 0,4-1 0,-4 0 0,2-2 0,0 4 0,-2-3 0,4 3 0,-4-4 0,-3 2 0,4 0-512,-6-1 512,7 3 0,-3-4 0,1 5 0,-1-5 0,1 5 0,-1-5 0,3 2 0,-2 0 0,2-2 0,-3 5 0,1-5 0,-1 2 0,1 0 0,-5-2 0,3 2 0,-3 0 0,4-1 0,1 3 0,-1-4 0,-5 1-1203,4 1 1203,-4-3 0,6 6-392,-1-3 392,0 1 0,1-1 0,-1 0 0,1-2 0,-1 5 0,1-5 0,-1 2 0,1 0 0,-1 1 0,3-1 0,-2 0 0,2 1 0,-3-3 0,1 4 0,2-4 0,-2 3 0,2-1 0,-3-2 0,3 4 0,-2-3 0,4 3 0,-9-4 0,8 2 0,-7-2 0,8 2 471,-4-2-471,4 5 0,-4-5 0,4 4 0,-4-3 1208,4 1-1208,-1 0 428,-1-2-428,2 4 0,-1-3 0,1 1 0,-1 0 0,-2-2 0,1 2 0,0-2 0,1 2 0,1-2 0,-2 5 0,3-5 0,0 4 0,-1-3 0,1 3 0,0-4 0,-1 5 0,1-5 0,0 2 0,-1 0 0,1 1 0,0-1 0,0 3 0,-1-5 0,1 2 0,0 0 0,-1-2 0,1 5 0,0-3 0,-1 1 0,1-1 0,0 0 0,-1 1 0,1-1 0,0 3 0,-1-3 0,1 1 0,0-1 0,-3 0 0,0-1 0,0 1 0,0 0 0,3 0 0,0 1 0,-1 1 0,-1-1 0,3 0 0,-3 1 0,4-1 0,-2 2 0,-1-3 0,1 3 0,0-3 0,0 3 0,2-2 0,-2 1 0,2-1 0,-2 2 0,-1 0 0,1-2 0,0 1 0,-1-1 0,1 2 0,0 0 0,-1 0 0,1 0 0,0 0 0,0 0 0,-1 0 0,1 0 0,0 0 0,-1 0 0,1 0 0,0 0 0,-1 0 0,1 0 0,0 0 0,-1 0 0,1 0 0,0 0 0,-1 0 0,1-3 0,0 3 0,0-3 0,-1 3 0,1-2 0,0 1 0,-1-1 0,1 2 0,0 0 0,2-2 0,-2 1 0,2-1 0,-2 2 0,-1 0 0,1 0 0,0 0 0,-1-3 0,1 3 0,0-3 0,0 1 0,-1 1 0,1-1 0,0 2 0,-1-2 0,1 1 0,0-1 0,-1 2 0,1 0 0,-3-3 0,2 3 0,-1-2 0,1 2 0,1-3 0,0 3 0,0-3 0,-1 1 0,1 1 0,0-1 0,-1 2 0,3-2 0,-1 1 0,-2-1 0,0 2 0,-1-3 0,1 3 0,1-5 0,0 4 0,-1-1 0,1 2 0,2-2 0,-1 1 0,1-1 0,0-1 0,0 0 0,3-2 0,-2-3 0,1 2 0,-3-4 0,1 5 0,0-3 0,0 3 0,1-1 0,1-1 0,-3-4 0,1 5 0,0-4 0,0 5 0,1-1 0,1-2 0,-1 3 0,0-3 0,1 3 0,-1-3 0,-1 3 0,3-1 0,-5-1 0,2 1 0,0-2 0,1 0 0,-1 5 0,3-4 0,-5 2 0,2-4 0,-2 1 0,2 1 0,-2 4 0,5-4 0,-3 3 0,1-4 0,1 3 0,-3-3 0,1 3 0,0-3 0,-2 0 0,4 2 0,-3-1 0,3 1 0,-4 3 0,5-1 0,-5-2 0,2 3 0,0-4 0,1 2 0,-1-1 0,0-4 0,-2 6 0,2-3 0,1 2 0,-1 1 0,3-5 0,-5 6 0,2-5 0,0 3 0,-1-1 0,3 1 0,-4 0 0,2-1 0,0 1 0,1 0 0,0-1 0,-1 1 0,0 0 0,-2-1 0,4 1 0,-3 0 0,3 0 0,-4 2 0,5-2 0,-5 2 0,4-2 0,-3-1 0,1 1 0,0 0 0,-2-1 0,5 1 0,-5 0 0,4-1 0,-4 1 0,3 0 0,-1-1 0,-2 1 0,2 0 0,-2 0 0,2-1 0,0 1 0,1 2 0,-1-2 0,-2 2 0,2-2 0,0 0 0,1-1 0,-1 1 0,-2 0 0,2-1 0,-2 1 0,-7-17 0,4 13-1037,-7-13 1037,10 17 0,0-1 0,-1 1 0,1 0 0,2-1 0,-2 4 0,5-6 1037,-5 7-1037,2-6 0,0 4 0,1-2 0,-1 0 0,-2-3 0,2 2 0,-5-4 0,5 7 0,-2-4 0,2 4 0,1-3 0,0 1 0,-4-3 0,3 2 0,-4 1 0,6-2 0,-4 4 0,2-3 0,-2-1 0,0 4 0,2-5 0,-2 3 0,4-1 0,-3 3 0,3-1 0,-4 1 0,2-3 0,0 1 0,-1 0 0,3-1 0,-4 4 0,5-3 0,-5 2 0,2-2 0,-2-1 0,0 1 0,2 0 0,0-1 0,1 1 0,-1 0 0,-2-3 0,-1 2 0,3-1 0,-1 1 0,1 1 0,-3 0 0,3-1 0,-1 1 0,3 0 0,-4-1 0,5 1 0,-5 2 0,4-2 0,-3 2 0,1-2 0,0 0 0,-2-1 0,5 1 0,-5 0 0,2 0 0,0-1 0,-2 1 0,2 0 0,-2-1 0,0 1 0,2-3 0,-2 2 0,2-1 0,-2 2 0,2-1 0,-2 1 0,2 0 0,-2-1 0,2 1 0,-2 0 0,2-3 0,-2 2 0,0-4 0,-1 4 0,1-1 0,0-1 0,-1 2 0,3-2 0,-1 3 0,1 0 0,-3-1 0,1-1 0,0 1 0,-1-2 0,1 3 0,0 0 0,-1-3 0,1 2 0,-3-4 0,3 2 0,-3 0 0,3 0 0,-1 3 0,1-1 0,0-1 0,-1 1 0,1-2 0,0 3 0,-1 0 0,-1-3 0,3 2 0,-5-1 0,5 1 0,-3-1 0,-1-2 0,0 1-461,0 0 461,0 1 0,3 1 0,-1-2 0,-1 1 0,-1-2 0,-1 1 0,2 1 0,1 1 0,1 1 0,-3-3 0,3 3 0,-5-5 0,4 4 0,-2 0 0,3-1 0,-1 4 0,1-5 0,0 3 0,-3 0 0,2-1 0,-1 3 461,1-1-461,3 1 0,-4-3 0,4 1 0,-3 0 0,-1-1 0,2-1 0,-4 3 0,2-3 0,1 4 0,1-2 0,0 2 0,-1-2 0,3 2 0,-1-2 0,-2 0 0,3-1 0,-4 3 0,4-1 0,-2 1 0,-1 0 0,1-2 0,-3 2 0,2-2 0,-1-1 0,1 1 0,1 2 0,2-2 0,-2 5 0,3-5 0,-4 2 0,1 0 0,0-1 0,-1 1 0,1-3 0,0 3 0,-1-4 0,1 4 0,-3-3 0,5 2 0,-4 3 0,4-4 0,-2 2 0,-1 0 0,1-1 0,0 3 0,2-4 0,-2 2 0,2 0 0,-2-1 0,-1 3 0,1-6 0,-3 4 0,3-3 0,-3 2 0,3 3 0,2-4 0,-4 2 0,5-2 0,-5 0 0,2 2 0,2-2 0,-7 4 0,7-3 0,-3 1 0,2-3 0,1 4 0,-5-3 0,0 0 0,-3-1 0,3-2 0,1 3 0,1 2 0,1-2 0,0 2 0,-1 0 0,1-2 0,0 2 0,-3-2 0,2 2 0,-1-2 0,1 2 0,-1-2 0,1 0 0,-4 2 0,4-4 0,-2 6 0,0-6 0,3 4 0,-5-3 0,4 3 0,-2-1 0,3 1 0,-3-3 0,2 3 0,-9-2 0,10 1 0,-10-2 0,7 1 0,-3-1-456,-2 1 456,5 2 0,-2-2 0,4 3 0,-4-4 0,4 3 0,-4-1 0,2 1 0,0-3 0,-2 3 0,1-1 0,-1 1 0,2 0 0,-2-2 0,-3 2 0,3-2 0,-4-1 0,6 3 0,-3-1 0,3 1 0,-2-3 0,2 4 0,-8-4-1017,6 3 1017,-5-4 0,6 4 0,-1-2-473,-1 3 473,1-1 0,-1-2 0,-4 0 0,-2-2-1186,2 1 1186,0 0 0,7 6 43,-3-5-43,1 2 0,-1-2 0,1 2 0,-1-2-5,-5 1 5,6-2 0,-5 0 0,1 3 0,5-2 0,-17 1 0,17-4-1000,-11 4 1000,6-4 0,2 4 0,-4-2 357,6 3-357,-1-2 0,1 2 0,-1 0 0,1-1 0,-1 1 0,1 0 0,-6-3 0,4 3 339,-4-4-339,0 2 0,5 0-185,-2 0 185,-3 2 0,9-2 0,-8 2 0,1-3 0,2 0 0,-2 0 953,4 3-953,2-2 0,-3 2 0,1 0 0,-1-2 0,1 2 0,2 0 0,-10-5 0,8 7 0,-9-7 0,11 5 0,-2 0 0,2-2 0,-3 2 0,1 0 0,2-4 0,-2 6 0,1-4 677,1 3-677,-2-1 0,4 0 0,-4-2 0,0 2 0,1 0 0,-3-1 0,3 1 0,1 0 0,-2 0 0,4 1 0,-3-1 0,3 0 0,-2-2 0,0 5 0,0-5 0,0 4 0,-2-3 0,2 3 0,0-4 0,-5 5 0,4-5 0,-1 5 0,0-5 0,2 4 0,0-4 0,-2 5 0,1-5 0,-1 5 0,2-5 0,-2 4 0,2-1 0,-3 0 0,0 1 0,1-4 0,2 5 0,-7-5 0,6 4 528,-6-3-528,4 1 0,3 0 0,-2 0 0,-4 0 0,5 2 0,-13-6 0,15 6 0,-8-2 0,6 1 0,-1 1 0,-1-4 0,-5 5 0,-4-5 0,2 4-1189,0-3 1189,2 3 0,4-1-591,-4-1 591,5 3 0,1-5 0,-6 4 0,4-1 0,-4 0-1192,0 1 1192,4-1 0,-4-1-60,5 3 60,1-5 0,-6 4 0,-1-1 280,0 0-280,1 1 0,6-1 319,-1 2-319,1-3 0,-1 3 0,1-3 0,-1 1 257,-5 2-257,4-3 0,-4 3 0,6-2 319,-1 1-319,1-1 0,-1 0 358,-5 1-358,4-1 0,-4-1 0,5 3 0,1-3 0,-6 3 0,6-2 0,-5 1 0,1-1 0,4 2 0,-5-2 0,1 1 0,4-1 0,-5 2 0,1-4 0,-2 3 0,-2-2 0,3 1 0,5 1 33,-1-1-33,1 2 0,1-3 0,-6 3 0,5-3 0,-4 1 244,-1 1-244,8-1 0,-9 2 0,8-2 0,-3 1 364,3-1-364,-6-1 0,4 3 0,-5-3 0,7 3 0,-2 0 0,2-2 0,-3 1 0,3-1 0,-2 2 0,2 0 1051,0-2-1051,-2 1 0,1-1 382,1-1-382,-2 3 850,4-3-850,-8 3 0,4 0 0,-5-2 0,7 1 0,-2-1 0,2 0 0,0 1 0,-2-1 0,1 2 0,1-3 0,-2 3 0,2-3 0,0 3 0,-2-2 0,2 2 0,-5-3 0,2 3 0,-2-2 0,5 1 0,-2-1 0,1-1 0,-1 3 0,-1-2 0,3-1 0,-2 3 0,2-3 0,0 3 0,-2 0 0,2-2 0,-3 1 0,3-3 0,-7 3 0,6-1 0,-4-1 0,3 3 0,2-3 0,0 3 0,-2-2 0,2 1 0,-3-1 0,1 2-415,-1-2 415,1 1 0,-1-1 0,3 2 0,-2-3 0,4 3 0,-9-3 0,6 1-592,-6 1 592,4-1 0,3 2-120,-2-2 120,2 1 0,-3-1 0,3 2 0,-2-3 0,2 3 0,0-3 0,-8 3 0,9 0 399,-9-2-399,6 1 0,-1-1 0,0 2 0,1-2 0,2 1 0,0-1 0,-2 2 0,2 0 601,0-3-601,-2 3 127,4-3-127,-4 3 0,2 0 0,-1 0 0,-1-2 0,4 2 0,-8-3 0,7 3 0,-8 0 0,7-2 0,0 1 0,-2-1 0,2 0 0,-3 1 0,3-1 0,-2 2 0,2 0 0,-3 0 0,3 0 0,-2 0 0,4-3 0,-4 3 0,2-3 0,-2 3 0,-1-2 0,3 1 0,-2-1 0,2 2 0,-1 0 0,-1 0 0,2-2 0,-2 1 0,2-1 0,-2 2 0,4 0 0,-4 0 0,4-3 0,-4 3 0,-1-3 0,3 3 0,-5 0 0,5 0 0,0 0 0,0 0 0,1-2 0,1 1 0,-2-1 0,0 2 0,3 0 0,-5 0 0,4 0 0,-2 0 0,3 0 0,-3 0 0,0-2 0,0 1 0,0-1 0,3 2 0,-3 0 0,2 0 0,-1 0 0,1 0 0,1-3 0,0 3 0,-3-3 0,2 3 0,-2 0 0,3 0 0,-2 0 0,1 0 0,-4-2 0,4 1 0,-2-1 0,3 2 0,-3 0 0,2 0 0,-1 0 0,-1 0 0,2-2 0,-2 1 0,1-1 0,1 2 0,-2 0 0,3 0 0,-3 0 0,2 0 0,-3 0 0,3-3 0,-4 3 0,4-3 0,-2 3 0,1 0 0,1 0 0,-2 0 0,0-2 0,3 1 0,-5-1 0,4 2 0,-2 0 0,0 0 0,3 0 0,-5-2 0,-1 1 0,2-1 0,-3 2 0,4 0 0,0 0 0,0 0 0,0 0 0,0 0 0,0 0 0,-2 0 0,4 0 0,-4 0 0,2-3 0,0 3 0,-2-2 0,1 2 0,-3 0 0,3 0 0,-3 0 0,3 0 0,1 0 0,-2 0 0,2 0 0,-3 0 0,3 0 0,-2 0 0,2 0 0,0-3 0,-2 3 0,4-3 0,-9 3-639,5 0 639,-4 0 0,4 0 0,-3 0 0,4 0 0,-6-2 0,7 1 0,-2-1 0,-1 2 0,1 0 0,-1 0-92,3 0 92,-2 0 0,2 0 0,-3 0 0,3-2 0,-7 1 0,6-1-579,-6 2 579,4 0 0,1 0 0,-1-3 0,1 3 0,-1-3 0,1 3 0,1 0 0,-6-3 0,5 2 0,-6-2 0,8 3 0,-2 0 0,2 0 0,-3 0 0,1 0 0,-1 0 0,1 0 0,-1-3 0,1 3 0,-1-3 0,1 3 0,-1 0 503,3 0-503,-2-2 0,2 1 0,-3-1-973,-5 2 973,4 0 0,-2-2-399,5 1 399,0-1 0,-1 2 0,-1 0 0,1 0 0,-1 0 0,1 0 0,-6-4-218,6 3 218,-6-2 0,8 3 0,0 0 0,-7 0 0,5 0 0,-4 0-280,4-2 280,2 1 0,-7-1 0,3 2 0,-3 0 0,4 0 0,3 0 0,-2 0 0,2 0 0,-2-3 0,-1 3 0,0-3 0,1 3 0,2 0 0,-2 0 0,2 0 0,-3 0 1014,3 0-1014,-7 0 0,6-2-161,-6 1 161,4-1 0,3 2 705,-2 0-705,2 0 0,-3-2 0,1 1 0,-1-1 0,3 2-75,-7 0 75,7 0 0,-7-3 0,7 3 0,-3-3 0,0 3-88,3 0 88,-2 0 0,2 0 0,-2 0 0,1 0 0,-1-2 0,2 1 0,-2-1 0,1 2 0,0 0 588,3 0-588,-4 0 0,2 0 0,-3-2 0,0 1 0,-1-1 0,3 2 0,-4 0 0,5 0 0,-2 0 0,2 0 0,-2 0 92,4-3-92,-4 3 508,2-3-508,-1 3 94,-1 0-94,5 0 0,-5 0 0,4 0 0,-4 0 0,-1 0 0,2 0 0,-3 0 0,6 0 0,-1 0 0,-1 0 0,2 0 0,-2 0 0,1 0 0,-1 0 0,-1 0 0,2 0 0,1 0 0,-1 0 0,1 0 0,-4 0 0,4 0 0,-2 0 0,1 0 0,1 0 0,-2 0 0,3 0 0,-3 0 0,2 0 0,-1 0 0,2 0 0,-3 0 0,2 0 0,-2 0 0,1 0 0,1 0 0,-2 0 0,1 0 0,-2 0 0,1 0 0,0 0 0,3 0 0,0 0 0,-3 0 0,-28-2 0,20 1-1777,-22-1 1777,32 2 0,-1 0 0,-1 0 0,2 0 0,-4 0 0,2 0 0,0 0 0,0 0 1777,1 0-1777,-2 0 0,1 0 0,-2 0 0,4 0 0,-8 0 0,7 0 0,-8 0 0,7-2 0,0 1 0,-2-1 0,2 2 0,-3 0 0,0 0 0,1 0 0,-1 0 0,1 0 0,-1 0 0,1 0 0,-1-3 0,-4 3 0,-2-3-1814,3 3 1814,-7 0 0,5 0 0,-1 0 0,1 0-659,5 0 659,1-2 0,-6 2 0,4-3 0,-4 3-1280,0-3 1280,4 2 0,-10-3 0,10 4 0,-14-3 0,13 2 0,-14-2 0,15 3 0,-4 0 0,0 0 0,4 0 0,-4 0 0,0 0 0,4 0 0,-4-3 0,0 3 0,4-3 0,-4 3 0,5 0 0,-5 0 0,-6 0 0,4-2-1704,-3 1 1704,5-1 0,4 2 824,-4 0-824,5 0 0,-5 0 0,4 0-613,-9-3 613,9 2 0,-4-3 0,-1 4 0,6 0 1165,-6 0-1165,2 0 0,-2 0-27,0 0 27,-4-3 0,9 2-571,-4-2 571,0 3 0,4 0 0,-4-3 0,0 3 0,-2-3 0,1 3 0,0 0 0,1 0 0,4 0 0,-4-2 0,-10 1 0,12-1-584,-13 2 584,11-3 0,4 2-1128,-9-3 1128,9 2 0,-4 1 0,-1-1 0,0-1 0,-1 2 0,-3-3 0,9 4 0,-10 0 0,10-2 0,-4 1 0,6-1 0,-6 2 773,4-2-773,-4 1 0,5-1 0,-5-2 0,4 3 0,-4-2 0,0 3 0,4 0 0,-4-2 0,5 1 0,1-1 816,-1 2-816,1-3 0,-6 3 0,-6-5 0,6 4 956,-3-1-956,11 2 0,-3-2 964,1 1-964,-1-1 0,1 2 0,-1-3 0,1 3 0,1-3 0,0 3 0,0-2 0,-1 1 0,-1-1 0,-2 2 0,2 0 0,-2 0 0,3-2 0,2 1 0,-2-1 1008,4-1-1008,-4 3 402,2-3-402,-1 3 0,-6 0 406,8 0-406,-9-2 0,8 2 0,0-3 313,-2 3-313,2 0 0,-3 0 0,1-2 0,1 1 0,-1-1 0,2-1 0,-2 3 0,-1-2 0,3 2 0,-2 0 0,2 0 0,0-3 0,-2 3 0,4-3 0,-4 3 657,2 0-657,-1 0 0,-1 0 0,2-2 96,0 1-96,-2-1 0,4 2 0,-4-2 0,2 1 0,-2-1 0,1 2 0,-1 0 0,5 0 0,-5-3 0,1 3 0,1-3 0,-2 3 0,4 0 0,-8-2 0,7 1 0,-14-1 0,12 0 0,-5 1 0,4-1 0,4 2 0,-9 0 0,7 0 0,-5-3 0,6 3 0,1-3 0,-4 3 0,4 0 0,-2 0 0,-4-2 0,5 1 0,-8-1 0,9 2 0,-1 0 0,-1-2 0,2 1 0,-4-1 0,4 2 0,-4 0 0,5-3 0,-5 3 0,4-3 0,-4 3 0,4 0 0,-4 0 0,4-2 0,-4 1 0,2-1 0,0 2 0,-2 0 0,4 0 0,-4-2 0,4 1 0,-4-1 0,4 2 0,-4 0 0,4 0 0,-4 0 0,5-3 0,-5 3 0,1-3 0,-4 3 0,2 0 0,1 0 0,0 0 0,4 0 0,-4-2 0,4 2 0,-4-3 0,2 3 0,0 0 0,-2 0 0,4-2 0,-4 1 0,4-1 0,-4 2 0,4 0 0,-4 0 0,4 0 0,-4 0 0,5 0 0,-5 0 0,4 0 0,-4-3 0,4 3 0,-4-2 0,4 2 0,-4 0 0,2 0 0,0 0 0,-2 0 0,4 0 0,-4 0 0,2 0 0,0 0 0,-2 0 0,4-3 0,-4 3 0,4-3 0,-4 3 0,4 0 0,-4 0 0,4 0 0,-4 0 0,4 0 0,-4 0 0,2 0 0,0 0 0,-2 0 0,4-2 0,-6 1 0,3-1 0,-1 2 0,0 0 0,4 0 0,-4 0 0,4 0 0,-4 0 0,4 0 0,-4 0 0,4 0 0,-1 0 0,1 0 0,-1 0 0,1 0 0,-2 0 0,-2 0 0,4 0 0,-4 0 0,4 0 0,-1 0 0,1 0 0,-2 0 0,3 0 0,-3 0 0,2 0 0,-1 0 0,1 0 0,1 0 0,-3 0 0,3 0 0,-3 0 0,0 0 0,0 0 0,0 0 0,0 0 0,3 0 0,0 0 0,-1 0 0,1 0 0,0 0 0,-1 0 0,1 0 0,0 0 0,-3 0 0,2 0 0,-4 0 0,2 0 0,0 0 0,-2 0 0,4 0 0,-2 0 0,1 0 0,1 0 0,-2 0 0,3 0 0,0 0 0,-1 0 0,1 0 0,-3 0 0,2 0 0,-1 0 0,-1 0 0,0 0 0,0 0 0,0 0 0,3 0 0,-1 0 0,1 0 0,0 0 0,-1 0 0,1 0 0,-2 0 0,1 0 0,-2 0 0,3 0 0,-1 0 0,-1 0 0,1 0 0,-2 0 0,3 0 0,-31 2 0,23-1-1646,-25 1 1646,32-2 0,-4 0 0,4 0 0,-4 0 0,4 2 0,-1-1 0,-1 1 0,2-2 1646,-4 0-1646,4 0 0,-4 0 0,5 0 0,-5 0 0,-1 0 0,2 0 0,-1 0 0,3 0 0,1 0 0,-4 0 0,2 3 0,-1-3 0,2 3 0,-1-3 0,2 0 0,-4 0 0,2 0 0,0 0 0,-2 0 0,4 0 0,-4 0 0,4 0 0,-4 0 0,4 0 0,-4 2 0,5-2 0,-5 3 0,4-3 0,-4 0 0,4 0 0,-4 0 0,4 0 0,-2 0 0,1 0 0,1 0 0,-4 0 0,-1 0 0,3 0 0,-5 0 0,7 0 0,-4 0 0,5 0 0,-5 0 0,4 0 0,-4 2 0,4-1 0,-4 1 0,4-2 0,-4 0 0,4 0 0,-1 0 0,1 0 0,-1 0 0,1 0 0,-4 0 0,4 0 0,-2 0 0,1 0 0,-35 2 0,26-1-2084,-27 1 2084,37-2 0,-1 0 0,-1 0 0,2 0 0,-2 0 0,1 2 0,1-1 0,-2 1 2084,3-2-2084,-3 0 0,2 0 0,-1 0 0,-3 0 0,3 0 0,-3 0 0,3 0 0,1 0 0,-2 3 0,3-3 0,-3 3 0,2-3 0,-1 0 0,1 0 0,1 0 0,-2 0 0,1 0 0,-2 0 0,3 0 0,-5 0 0,3 0 0,-3 0 0,5 0 0,0 0 0,-1 0 0,1 0 0,0 0 0,-3 0 0,2 0 0,-1 2 0,1-2 0,1 3 0,0-3 0,-1 0 0,1 0 0,0 0 0,-3 0 0,2 0 0,-1 0 0,1 0 0,1 0 0,0 0 0,-1 0 0,1 0 0,0 0 0,-1 0 0,1 0 0,0 0 0,-1 0 0,1 0 0,-3 0 0,3 0 0,-3 2 0,3-1 0,-1 1 0,1-2 0,0 0 0,-1 0 0,1 0 0,0 0 0,-1 0 0,1 0 0,0 0 0,-1 0 0,1 0 0,0 0 0,-1 0 0,1 0 0,0 0 0,0 0 0,-1 2 0,1-1 0,0 1 0,-1-2 0,1 0 0,0 0 0,-1 0 0,1 0 0,0 0 0,-1 0 0,1 0 0,0 0 0,0 0 0,-1 0 0,1 0 0,0 0 0,-1 0 0,1 3 0,0-3 0,-1 2 0,1-2 0,0 0 0,-3 0 0,2 0 0,-4 0 0,4 0 0,-1 0 0,1 3 0,1-3 0,0 3 0,-3-3 0,2 0 0,-1 0 0,1 0 0,-1 0 0,1 0 0,-2 0 0,0 0 0,0 0 0,0 0 0,0 0 0,1 0 0,1 0 0,-4 0 0,4 0 0,-2 2 0,1-1 0,-1 1 0,-1-2 0,2 0 0,-1 0 0,2 0 0,-4 0 0,2 0 0,0 0 0,-2 0 0,4 0 0,-2 2 0,3-1 0,-33 3 0,24-3-1511,-24 1 1511,33-2 0,-1 0 0,1 0 0,0 0 0,0 3 0,-3-3 0,2 3 0,-2-3 1511,3 0-1511,0 0 0,-1 0 0,1 0 0,0 0 0,-3 2 0,2-2 0,-1 3 0,1-3 0,1 0 0,0 0 0,-1 0 0,1 2 0,0-1 0,-1 1 0,1-2 0,0 0 0,-1 0 0,1 2 0,0-1 0,0 1 0,-1-2 0,1 0 0,0 0 0,-1 2 0,1-1 0,0 1 0,-1-2 0,-15 5 0,11-4 0,-12 4 0,17-5 0,0 2 0,-1-1 0,1 1 0,0 0 0,-1-1 0,1 1 0,0-2 0,-1 0 0,1 3 0,0-3 0,0 2 0,-1-2 0,1 0 0,0 3 0,-1-3 0,1 3 0,0-1 0,-1-1 0,1 1 0,0 0 0,-1-1 0,1 1 0,0-2 0,-3 0 0,2 0 0,-4 2 0,4-1 0,-1 1 0,1-2 0,1 3 0,-3-3 0,3 5 0,-3-5 0,3 3 0,-1-3 0,-1 2 0,1-1 0,-2 1 0,1 0 0,1-1 0,-2 1 0,3 0 0,-1-1 0,-1 1 0,-1 1 0,-1-3 0,2 3 0,-1-1 0,2-2 0,-1 5 0,1-4 0,-1 1 0,1-2 0,-4 2 0,-1 1 0,0 0 0,1 2 0,0-5 0,4 3 0,-4-1 0,4-2 0,-4 5 0,2-4 0,-3 3 0,3-3 0,-2 1 0,4 1 0,-4-1 0,4 1 0,-4 0 0,0-1 0,-7 2-1099,5-1 1099,-3 3 0,9-6-13,-4 5 13,2-4 0,-1 3 0,-1-3 0,2 3-772,-8 0 772,7 0 0,-7-1 0,8-1-45,0 1 45,-2 0 0,-1 2 0,0-2 410,-2-1-410,3 3 0,-1-2 0,3 0-163,-2 2 163,2-5 0,-3 5 0,3-5 0,-2 5 0,4-4 0,-4 3 0,2-3 0,-3 3 0,-1-1 0,0 2 0,2-2 0,0 2 0,4-4 0,-4 3 0,2-3 0,0 3 0,-2-1 780,4 0-780,-2 2 48,1-5-48,1 5 0,-4-4 0,2 3 0,-1-1 0,-3 2 0,3-2 0,-1 2 0,2-2 664,3 0-664,-1 1 190,-1-3-190,1 4 0,-2-3 0,1 1 0,1 0 0,-2-1 0,3 1 0,0 0 0,-3 1 0,0-1 0,0 0 0,0 2 0,3-2 0,-1 0 0,1 1 0,0-3 0,-1 3 0,1-1 0,0 0 0,-1 2 0,1-5 0,-3 5 0,5-2 0,-4 0 0,4-1 0,-5 3 0,2-2 0,-1 2 0,1 0 0,1-4 0,0 3 0,-1-1 0,1 0 0,0 2 0,2-2 0,-4 0 0,3 1 0,-3-3 0,1 3 0,1-1 0,0 3 0,-1-1 0,1 0 0,-3-2 0,3 1 0,-5-1 0,4 3 0,-2-1 0,3-2 0,-1 1 0,1-1 0,0 0 0,0 2 0,-1-2 0,1 0 0,0 1 0,-3 1 0,2-1 0,-2 3 0,3-4 0,0 2 0,-1-2 0,-22 22 0,14-17-1876,-13 18 1876,18-23 0,5 2 0,-1-2 0,-2 2 0,3 0 0,-3 0 0,4 1 0,-4-1 1876,3 0-1876,-4 0 0,3 1 0,0-1 0,-1 0 0,-1 2 0,1-1 0,-2 2 0,3-3 0,0 0 0,-1 0 0,1 1 0,0-1 0,-1 0 0,1 0 0,0 1 0,-1-1 0,1 0 0,0 2 0,-3-1 0,5 2 0,-7-1 0,7 1 0,-5 1 0,3-4 0,-1 2 0,1-4 0,0 5 0,-1-3 0,1 0 0,0 3 0,-1-3 0,-1 1 0,3 1 0,-3-4 0,4 5 0,-7-1 0,6 1 0,-7 0 0,7 0 0,-1-3 0,0 0 0,2 0 0,-2 3 0,-1-5 0,1 7 0,0-7 0,-1 5 0,1-1 0,0-3 0,0 5 0,-1-6 0,-1 7 0,1-4 0,0 4 0,2-4 0,-2 1 0,3 1 0,-4-5 0,4 7 0,-2-7 0,2 5 0,-4-1 0,3-1 0,-1 4 0,0-4 0,2 1 0,-2-2 0,-3 5 0,2-1 0,-1 1 0,1-2 0,1-3 0,0 2 0,2-1 0,-2 4 0,2-4 0,-2 4 0,-1-4 0,3 1 0,-4 1 0,6-3 0,-6 5 0,2 1 0,-1-3 0,-2 4 0,5-6 0,-1 4 0,1-4 0,-3 4 0,1-4 0,0 3 0,2-3 0,-2 4 0,2-4 0,-2 4 0,2-5 0,-2 5 0,2-4 0,-2 6 0,0-3 0,-1 1 0,1-2 0,2-1 0,-2-1 0,5 4 0,-5-4 0,2 1 0,0 1 0,-2-2 0,2 4 0,-2-5 0,2 3 0,-2-1 0,5-1 0,-5 2 0,5-1 0,-5-1 0,2 2 0,0-1 0,-2-1 0,-14 43 0,12-33-2664,-15 33 2664,22-43 0,-5 4-35,2-2 35,0 0 0,-2-1 0,3 1 0,-4-2 0,3 3 2659,-1-3-2659,3 4 0,-4-4 0,2 4 0,-2 0 0,2 1-487,-2 2 487,2-5 0,-2 2-101,2-4 101,-2 3 0,2 0 0,0 1 0,-1-2 0,1 2 0,-3-2 0,4 0 0,-3 2 0,2-2 0,-2 3 0,-1 1 0,1-1-674,0 2 674,2-3 0,-2 1 0,2-3 0,-2 2-101,2-4 101,-2 3 0,2 0 0,-2 1 0,-1 0 0,3-1 0,-1 0 0,1-1 0,0 3 0,-2-3 0,2 2 0,-2-2 0,2 0 0,-2 2 0,5-2 0,-5 2 0,2 1 0,0-3 0,-2 2 0,2-2 0,-2 2 0,2-2 0,1 2 0,-3-2 0,4 3 0,-6 2 0,4-2-66,-2 1 66,2-1 0,-2-3 0,2 2 0,0-5 0,-3 11 0,3-7 0,-1 5 0,-1-4 0,2-2 14,0 0-14,-1 2 0,3-2 0,-6 2 0,3 3 0,-3-2-39,4 2 39,-2-3 0,2 1-106,0-3 106,-2 2 0,3-2 0,-1 2 0,-2 1 0,2-1 0,0 1 0,-2-3 0,2 2 0,0-2 0,-1 2 0,1 0 0,0-1 0,-2 0 0,2 0 0,0 1 0,-2 0 0,2-2 0,0 2 0,-1-2 0,1 3 0,0-1 0,-2-2 0,1 8-164,1-7 164,-3 5 0,6-4 0,-8 3 0,7-2 0,-6 4 0,7-7 0,-5 2-226,2-2 226,0 3 0,-2-1 0,2 1 0,0-1 0,-1-2 0,1 2 0,0-2 0,-2 2 0,4 1 0,-3-1 0,-2 5 0,3-3 0,-4 1 0,6-4 0,-4 0 0,2 1 0,1 0 0,-3 1 0,2-1 0,0 1 0,-2-3 0,5 7 0,-5-8 0,2 9 0,0-8 0,-2 2 0,5 1 0,-5-1 0,2 1 0,0-1 0,-2 0 0,2 1 0,0-1 0,-1 1 0,3-3 0,-5 7-288,5-5 288,-4 6 0,4-6 0,-4 1 17,5-3-17,-5 2 0,4 2 0,-3 0-24,1 3 24,0-5 0,0 1 0,1-1 0,2 1 0,-5-1 0,4 0 0,-4 1 0,5-1 187,-5-2-187,5 2 0,-6 4 228,5-2-228,-5 1 0,3 2 0,0-6 0,-1 6 0,3-4 0,-4-1 0,5 0 0,-5 1 0,4-1 0,-1 1 94,0-3-94,1 2 0,-4-2 0,5 2 0,-5 1 0,4-3-36,-1 7 36,0-5 0,1 6 0,-1-6 0,-1 0-20,3-1 20,-5 0 0,4 0 0,-1 1 0,2 0 0,-2 1 0,1-1 0,-1 1 0,-1-1 0,3-2 0,-3 2 0,3-2 0,-2 5 0,1 3-178,-1-1 178,0-2 0,1-3-140,-1-2 140,-1 3 0,3-1 0,-2-2 0,2 2 0,0-2 0,-4 8 11,3-6-11,-2 5 0,3-7 0,0 3 0,0 4 0,0-4 0,0 4-1056,0 1 1056,-3-4 0,3 4 259,-3-6-259,3 1 0,0-1 0,0 1 0,0-1 0,0 1 0,0-1 0,0 0 0,0 1 0,0-1 0,0 5 0,0-3 0,0 3 0,0-5 0,0 1 0,0-1 0,0 1 0,0 5 0,0-5 0,0 5 0,0-5 0,0-1 0,0-2 0,4 8 0,-3-7 0,2 12 0,-3-4-992,0 0 992,0-1 0,0-6 365,0 0-365,2 1 0,-1-1 0,1 6 212,-2-4-212,0 4 0,0-6 266,0 1-266,3-1 0,-3 6 1275,3-4-1275,-3 6 0,0-1-1409,0 3 1409,0-3 0,0-1-245,0-6 245,0 6 0,0-4 0,0 4-252,0-5 252,0-1 0,0 6-891,2-4 891,-2 4 0,3 0 0,-3-4 0,0 12 0,0-6-306,0 1 306,0 3 0,0-10-91,0 4 91,0 0 0,0-5-64,0 5 64,0-5 0,0-1 0,0 6 0,0-4 0,0 4 0,0 0 0,0 6 0,0-6-591,0 10 591,0-17 0,0 7 1280,0-5-1280,0-1-4502,0 72 4502,0-53-2761,0 53 2761,0-66 393,0-4-393,0 4 0,0-6 0,0 1 149,0-1-149,0 1 0,0 5 3904,0-5-3904,0 5 0,0-5 0,0 5 0,0-4 0,0 12 0,0-12 3435,0 12-3435,0-12 0,0 4 273,0-6-273,0 0 0,0 1 0,0-1 0,0 6 0,0-4 0,0 4 0,0-5 0,0-1 0,0 0 0,0 11 0,0-10-948,0 14 948,0-15 0,0 3-15,0 3 15,0-7 0,0 7 771,0-5-771,0-1 0,0 1 0,0-1 0,0 0 0,0-1 0,0 6 0,0-6 0,0 12 0,0-9 0,0 0 0,0 4 0,0-7 0,0 5 0,0-4 0,0-2 380,0 2-380,0 1 0,0-1 0,0 1 0,0-1 0,0-2 0,0 8 0,0-9 0,0 8 508,0-1-508,0-5 0,0 7 530,0-8-530,0 2 0,0 1 0,2-1 534,-1-2-534,1 2 0,-2-2 0,0 3 0,2-1 0,-1 0 0,1 1 0,-2-1 0,0-2 0,2 2 0,-1-2 0,1 3 0,-2-3 0,3 2 0,-3-2 221,3 0-221,-1 2 0,-2-2 903,3 0-903,-3 2 517,2-4-517,-1 3 87,3-3-87,-3 4 0,1-2 0,1 3 0,-1-1 0,1-2 0,2 0 0,-4-1 0,3-1 0,-3 4 0,3-4 0,-1 3 0,0-3 0,2 2 0,-2-3 0,0 0 0,4 3 0,-6-2 0,6 3 0,-4 0 0,2 1 0,0-4 0,0 3 0,-2-6 0,2 5 0,-2-3 0,2 0 0,0 3 0,0-2 0,0 1 0,1-2 0,-1 1 0,0 1 0,0-3 0,0 5 0,3-3 0,-2 4 0,1-2 0,-4 0 0,4-3 0,-6 0 0,6 0 0,-4 1 0,2 1 0,1-1 0,1 1 0,-3 1 0,3-2 0,-2 1 0,-2-1 0,9 1 0,-8 1 0,6 0 0,-5 0 0,2-1 0,-1-1 0,2 4 0,-3-4 0,0 1 0,0-1 0,3 1 0,-2-1 0,1 1 0,1 1 0,-2-2 0,1 1 0,3 3 0,-4-1 0,4 1 0,-5-2 0,3-3 0,-2 2 0,4-1 0,-5 4 0,3-4 0,-3 1 0,0-1 0,3-1 0,-2 2 0,1-1 0,1 4 0,-5-4 0,9 6 0,-8-6-469,8 6 469,-6-6 0,1 2 0,-2-1 0,1-1 0,1 2 0,-1-1 0,4 1 0,-4 0 0,1 0 0,-2-1 0,3-1 0,-2 4 0,4-2 0,-2 3 0,0-3-1099,0 7 1099,0-8 0,-1 9 0,3-11 0,-4 5-482,1-2 482,1 1 0,-3 0 0,3-1 0,0 3 0,-3-3 0,3 2 0,-1-2 0,4 5 0,-3-2-915,2 1 915,-4-1 0,1-1 0,1 1 0,0-3 0,0 2 67,-3-2-67,0 0 0,3 2 0,-2-2 0,1 0 0,-2 2 0,0-2 0,3 2 0,0 1 0,0-1 0,0-2 0,-3 2 0,0-2 0,0 0 0,3 2 0,-2-2 0,1 0 0,-2 2 0,1-4 0,-1 4 0,2-2 0,-1 0 0,2 2 0,2 0 0,-3 7-353,5-5 353,-5 3 0,1-9-7,-1 4 7,-1-2 0,2 0 0,-3 2 0,2-4 0,-1 3 0,4-3 0,-4 4 0,4-4 0,-5 4 0,3-4 0,0 1 0,-3 1 0,5-3 0,-4 5 0,4-4 0,-4 4 0,1-4 0,1 3 0,-3-3 0,5 2 0,-4-3 0,4 3 0,-4-3 0,1 5 0,1-4 0,0 4 0,0-4 0,4 3 0,-6-3 0,7 4 0,-8-4 0,5 1 0,-4-1 0,4 1 0,-2-1 0,0 4 0,2-4 0,-4 1 0,4-2 0,-5 3 0,5-2 0,-4 1 0,9 3 0,-6-4 0,4 4 0,-4-2 0,-3-2 0,4 1 0,-2 1 0,0-3 0,2 3 0,-2-1 0,3-1 0,-3 2 0,2-3 0,-2 0 0,0 3 0,7-1 0,-3 5 0,5-5-340,-5 6 340,-1-8 0,-3 3 0,7-2 0,-5 2 0,6-1-458,-8 0 458,2 1 0,-2-5 0,2 7 0,6-6 50,-4 4-50,4 1 0,-6-6 0,5 9 0,3-7 0,-2 7 0,0-5 0,-6 1 0,6-2 0,-4-1 0,4 4 0,-5-6 0,-1 7 0,1-7 0,5 6 0,-5-4 0,5 1 0,0 1 0,1 1 0,5-1-1638,-5 1 1638,5-4 0,-13 3 63,12-6-63,-12 6 0,7-4 0,0 0 0,-4 2 0,10-1 0,-10 1 0,9-1 0,-9 1 0,4-2 0,-6 0 0,17 2 0,-13-2-955,12 1 955,-10 2 0,-4-5-47,4 5 47,0-6 0,-4 3 0,9 0 0,-9-2 0,10 6 322,-5-7-322,0 4 0,5-4 0,-10 0 0,9 0 0,1 2 0,-3-1-1034,7 1 1034,-8-2 0,-1 0 0,4 0 0,-3 0 48,-1 0-48,5 0 0,-5 0 0,1 0-162,-2 0 162,0 0 0,1 0 0,0 0 0,10 0 0,-9 0 0,4 0 0,-6 0 0,0 0 0,-6 0 0,11 0 0,-12 0 0,13-3 0,-11 2 0,5-3 1000,-5 4-1000,-1 0 0,1 0 0,-1 0 0,1 0 0,9 0 0,-7 0 0,8 0 0,-13 0 0,7 0 0,-5 0 0,3 0 0,3 0 0,-7 0 0,5 0 0,1 0 0,-7 0 0,7 0 0,-7 0 0,0 0 0,8 0 0,-9 0 0,8 0 0,-7 0 0,3 0 0,-1 0 0,1 0 2094,-3 0-2094,2 0 0,-2 0 0,2 0 0,-2 0 0,2 0 0,-2 0 0,3 0 0,-1 0 0,-2 0 0,7 3 0,-8-3 0,7 2 0,-6-2 0,3 0 0,-1 0 0,-2 0 0,2 0 0,-2 0 1870,0 0-1870,2 0 0,-2 0 1688,0 0-1688,2 0 0,-2 0 0,3 0 0,1 0 0,-1 3 0,2-3 0,-5 3 0,2-3 690,-4 0-690,4 0 0,-2 0 0,2 0 0,1 2 0,-3-1 0,2 1 0,-2-2 67,0 0-67,2 0 0,-2 2 0,7-1 0,-4 1-736,4-2 736,-4 2 0,-1-1 0,1 1 0,5 2 0,-7-3 0,7 2-1875,-3 0 1875,5-2 0,-1 3-967,-1-2 967,-6-2 0,1 5 0,-1-4 0,6 4 0,-4-4 0,4 5-2292,11-6 2292,-12 5 0,12-4-953,-11 1 953,-4 0 350,4-1-350,0 1 0,-4 1 0,10-3-700,-5 2 700,0 1 0,-1-3 1813,-5 5-1813,15-4 0,-12 1 435,13 0-435,-17-1 0,0 1 0,6 1 0,-4-2 566,4 3-566,-5-4 0,-1 0 0,6 3 0,-4-2 0,2 2 0,-5-3 0,0 0 1819,1 0-1819,8 3 0,-5-3-508,5 2 508,-8-2 0,1 0 1020,-1 3-1020,1-3 0,-1 5 0,0-4 0,-1 1 0,0 0 0,0-1 0,-1 1 0,7-2 0,-8 0 0,9 2 0,-8-1 0,2 1 0,1-2 0,-3 0 0,2 0 729,-5 0-729,5 0 0,-4 0 0,4-2 917,-4 1-917,3-1 382,0 0-382,-1 1 0,2-1 0,-5-1 0,3 3 0,-1-5 0,1 4 0,1-1 0,-2 0 0,1 1 0,-5-4 0,6 5 0,-5-3 0,3 1 0,-1 2 0,-1-5 0,0 4 0,0-1 0,3-1 0,-2 3 0,1-5 0,1 2 0,-3 0 0,5 1 0,-4 0 0,2 1 0,-1-4 0,-1 5 0,4-3 0,-5 1 0,3 1 0,-3-1 0,0 0 0,3 1 0,-2-1 0,4-1 0,-5 3 0,10-5 0,-8 4 0,5-1 0,-4 0 0,-3 1 0,5-1 0,-2-1 0,0 3 0,2-5 0,-2 4 0,0-1 0,2 2 0,-2-2 0,0 1 0,2-1 0,3-1 0,-1 0-444,3 1 444,-7-1 0,7 3 0,-8 0 0,9 0 0,-8-2 0,2 1 0,1-1 0,-3 2 0,2-3 0,3 3 0,-1-2 0,2 2 0,1-4 0,-3 3 0,10-2-1192,-10 3 1192,3 0 0,-1-4 0,-2 4 0,4-4-676,-6 2 676,1 1 0,-1-1 0,1 2 0,-1 0 0,0-3 0,1 3 0,5-3 0,-4 1 0,4 2 0,-6-3 0,1 3 0,-1-2 0,0 1 0,1-1 0,5 2 0,-7-3-674,12 3 674,-11-2 0,6 2 0,-6-3-337,1 3 337,-1-3 0,0 1 0,1 1 0,4-3 0,2 3 94,-3-1-94,2 2 0,-8 0 313,2-3-313,1 3 0,-1-3 0,-2 1 0,8 1 0,-7-1 0,5 0 68,1 1-68,-5-1 0,3 2 346,-3 0-346,3-3 0,-2 3 343,5-3-343,-6 1 0,0 1 0,1-1 0,-1 0 0,1 1 260,-3-1-260,2 2 0,-2 0 0,2 0 5,6-4-5,-4 3 0,4-2 0,-8 3-623,6-2 623,-4 1 0,5-1 0,-5 2 0,1-3 0,-1 3 0,0-3 0,1 3 0,-1 0 0,1 0 0,-1 0 594,-2 0-594,2-2 0,-2 1 0,3-1 0,4 2 0,-4 0 0,4-2 0,-7 1-385,8-1 385,-9 2 0,8 0 0,-6 0 0,1 0 0,0-3 947,-1 3-947,0-3 0,-1 3 662,1 0-662,0 0 0,0 0 0,3-2 0,-1 2-435,2-3 435,-3 3 0,-1 0 499,0 0-499,-3 0 94,4-2-94,-4 1 0,4-1 0,-2 2 541,0 0-541,2 0 0,-2 0 0,0 0 0,2 0 0,0-3 0,-1 3 0,3-2 0,-4 2 0,3-3 0,-3 3 0,2-3 0,-2 3 0,0 0 0,2 0 0,-2-2 0,0 1 0,2-1 0,-2 2 0,2-2 0,3 1 0,-2-1-554,2 2 554,-3-3 0,-2 3-79,2-3 79,-2 3 0,3-2 0,-1 1 0,0-1 0,-1 0 0,0 1 0,-1-1 0,3-1 0,-1 3 0,1-3 0,4 1 0,-6 1 0,6-3 0,-7 3 0,2-1 0,0-1 0,-1 3 0,0-5 0,0 4 0,1-1 0,0 0 0,1 1 0,-3-4 0,2 5 0,-2-3 0,2 1 0,3 2 0,-2-5 0,2 4 0,-5-4 0,2 5 0,-2-5 0,0 5 0,2-3 0,-2 1 0,0 1 0,2-1 552,-4 0-552,3 1 0,0-4 81,-1 5-81,6-5 0,-7 4 0,8-1 0,-10 0 0,5 1 0,-2-1 0,0-1 0,2 3 0,-4-3 0,4 1 0,-2 1 0,0-1 0,2 0 0,-2 1 0,0-1 0,2-1 0,0 3 0,1-3 0,0 1 0,-1 1 0,-5-1 0,5 0 0,-2 1 0,1-1 0,0 2 0,0 0 0,1 0 0,-2-3 0,2 3 0,-4-3 0,4 1 0,-2 2 0,0-3 0,2 3 0,-2-2 0,2 1 0,1-1 0,-3 2 0,1 0 0,0-2 0,-1 1 0,2-1 0,-2 2 0,2-3 0,-2 3 0,2-3 0,-4 3 0,4 0 0,0 0 0,1-2 0,-1 1 0,0-1 0,-2 2 0,3 0 0,-3-2 0,2 1 0,-2-1 0,2 2 0,-2 0 0,2 0 0,-4-3 0,10 3 0,-9-3 0,8 3 0,-4 0 0,0 0-551,1-2 551,-1 1 0,-1-1-113,-2 2 113,2-2 0,-2 1 0,3-1 0,-3 2 0,2 0 0,-2-3 0,2 3 0,-2-3 0,2 3 0,-2 0 0,3 0 0,-1-2 0,0 1 0,1-1 0,-1 2 0,1-2 0,-1 1 0,1-1 0,-1 2 0,0 0 0,1 0 0,-1-3 0,1 3 0,-1-3 0,0 3 0,1 0-1085,5-3 1085,-4 2 0,4-2 0,-6 0 0,11 3 0,-8-3-1637,7 1 1637,-4 1 0,-4-1-217,4 2 217,-5-2 0,5 1-1401,1-5 1401,0 6 0,-1-4 889,-5 2-889,9 1 0,-7-4 1,8 5-1,-5-3 0,-4 1 0,9-2 0,-3 1 0,-1-1 0,-1 4 0,0-3 0,-4 2-8,4-5 8,-6 6 0,6-3-15,2 0 15,-1 2 0,4-5 0,-4 6 0,-1-3 0,0 1 0,-5 1 0,5-4-891,-5 4 891,5-3 0,-5 2 0,5 1 0,-7-1 0,7 0 0,-3 1 0,-3-1 0,5-1 0,-1 3 0,0-3 0,8 3 0,-10 0 0,4-2 0,-8 1 1478,0-1-1478,2 2 0,-2 0 0,2-2 0,1 1 0,-3-1 0,2 2 0,-2 0 0,2 0 701,-2 0-701,4-3 0,-3 3 0,1-3 1133,6 3-1133,-9 0 0,8 0 0,-6 0 0,-1 0 1092,1 0-1092,-3 0 0,4 0 0,-4 0 0,4 0 0,-2 0 624,0 0-624,2 0 0,0 0 0,-1 0 0,3 0 0,-6 0 0,4 0 0,-2 0 0,2 0 0,-2 0 0,2 0 0,-4 0 0,4 0 0,-4 0 0,3 0 0,-3 0 0,4 0 0,-2-2 0,5 2 0,-4-3 0,3 3 0,-6 0 0,3 0 0,0 0 0,1 0 0,0 0 0,-2 0 0,2 0 0,-4 0 0,4 0 0,-2 0 0,2 0 0,-1 0 0,5 0 0,-5 0 0,6 0 0,-7 0 0,2 0 0,-2 0 0,1 0 0,0 0 0,-3 0 0,10 0 0,-9 0 0,8 0 0,-7 0 0,0 0-494,8 0 494,-9 0 0,11 0 0,-10 0 0,5 0 0,-2 0 0,-1 0 0,-2 0-69,2 0 69,-2 0 0,0-2 0,2 1 0,-2-1 0,3 2 0,-1 0 0,0 0 0,1 0 0,-1 0 0,-2 0 0,2-3 0,-2 3 0,3-2 0,-1 2 0,1 0 0,-1 0 0,0 0 0,1 0 0,-1 0 0,1 0 0,-1-3 0,1 3 0,-1-3 0,0 3 0,1-2 0,9 1 0,-9-1-998,15 2 998,-17 0 0,5-2-965,1 1 965,-5-1 0,6 2 0,-6 0 0,6-4 0,-6 3 0,5-2-497,-7 3 497,3-2 0,-1 1 0,0-1 0,11 2 0,-8-3-936,8 3 936,-11-3 0,1 3 958,-1-2-958,0 1 0,1-1 0,-1 0 282,6 1-282,-6-1 0,11 2 0,-12 0 0,7 0 0,-8-3 0,8 3 0,-4-3 0,4 3 0,-3 0 0,-3-2 0,1 1 173,-1-1-173,1 2 0,-1 0 0,-2-2 0,2 1 1017,-4-1-1017,4 2 0,-2-3 0,2 3 0,0-3 0,3 3 0,-2-2 0,0 1 0,-2-1 371,-3 2-371,4-2 785,-4 1-785,4-1 373,-2-1-373,0 3 0,-1-3 0,1 3 0,-2 0 0,4 0 0,-5 0 0,5-2 0,-2 1 0,3-1 0,-3 0 0,-1 1 0,-1-1 0,1 2 0,-1 0 0,1-3 0,-1 3 0,1-2 0,-1 2 0,2-3 0,-3 3 0,0-3 0,0 3 0,0 0 0,3 0 0,0-2 0,0 1 0,0-1 0,-3 2 0,0-2 0,0 1 0,24-4 0,-18 2-873,17 0 873,-23 1 0,0 2 0,3-2 0,-2 1 0,1-1 0,-1 2 0,-1 0 0,2 0 873,1 0-873,0 0 0,2 0 0,-4-3 0,6 3 0,-5-3 0,5 3 0,-6 0 0,1-2 0,1 1 0,-3-1 0,3 2 0,5 0 0,-6 0 0,9 0 0,-11 0 0,5 0 0,-4 0 0,4 0 0,-4 0 0,6-2 0,-3 1 0,1-1 0,0 2 0,-2 0 0,0 0 0,2 0 0,-4 0 0,4 0 0,-5 0 0,5 0 0,-2 0 0,3 0 0,-3-3 0,-1 3 0,6-3 0,-3 3 0,6 0 0,-8 0 0,2 0 0,-2-2 0,0 1 0,2-1 0,-2 2 0,0 0 0,2 0 0,-4 0 0,4 0 0,-2 0 0,2 0 0,-2 0 0,7 0 0,-8 0 0,7 0 0,-6 0 0,3 0 0,-3 0 0,7 0-917,-5 0 917,6 0 0,-8 0 0,7 0 0,-8 0 0,9 0-212,-10 0 212,3 0 0,0 0 0,1 0 0,0 0 0,-2 0 0,2 0 0,-2 0 0,1 0 0,0 0 0,0 0 0,1 0 0,0 0 0,-2 0 0,2 0 0,-4 0 0,4 0 907,-2 0-907,0 0 0,2-2 0,-2 1 222,0-1-222,2 2 0,-2 0 0,0 0 0,2 0 0,-4 0 0,4-3 0,-2 3 0,2-3 0,-2 3 0,2 0 0,-2 0 0,0 0 0,2-2 0,-2 2 0,5-3 0,-2 3 0,0-2 0,-2 1 0,0-1 0,1 2 0,-2 0 0,2 0 0,-2 0 0,0-3 0,2 3 0,-2-2 0,2 2 0,1 0 0,-1-3 0,1 3 0,1-5 0,-1 4-538,2-1 538,-2 2 0,-1 0 0,-2-2 0,65-4-6606,-49 0 6606,49 1 0,-62 3-265,-1 2 265,1-3 0,-3 3 0,7-3-267,-5 1 267,6 1 0,-6-1 0,0 2 0,6-3 0,-6 2 0,11-3 0,-7 2 0,3 1-1059,4-1 1059,-9 2 0,4 0 5212,-6-2-5212,0 1 0,1-1 0,-1-1 0,1 3 0,5-3-590,-4 1 590,4 1 0,-6-1 0,6 2 0,-4 0 0,8-2 0,-8 1 0,3-1 0,-5-1 0,6 3 0,-4-3 0,4 1 0,-5 1 472,-1-1-472,1 2 0,5-3 535,-5 2-535,5-3 0,-5 2 0,-1 1 622,1-3-622,4 3 0,-4-1 344,4-1-344,-4 3 0,-1-3 0,1 3 0,-1-2 0,6 2 0,-4-3 0,4 3 0,-8-2 0,2 1 159,-2-1-159,2 2 0,1-3 0,4 3 0,-4-2 350,4-1-350,-4 3 0,-1-3 0,1 3 0,-1-2-85,-2 1 85,2-1 0,-2 0 0,3 1 0,-1-1 0,0 2 0,1-3 0,-3 3 0,2-3 0,0 1 0,1 1 0,0-3 0,-2 3 0,0-1 0,1 2 0,-2-3 0,2 3 697,-4-5-697,1 4 200,1-1-200,-2 2 0,1-2 0,6 1 0,-6-1 0,6-1 0,0 0 0,-6 0 726,7 1-726,-8 2 0,4-2 93,-5 1-93,5-4 0,-4 5 0,4-3 0,-4 1 0,4 2 0,-5-3 0,5 1 0,-2 1 0,0-1 0,7 0 0,-8-1 0,7 0 0,-8 0 0,4 3 0,-4-2 0,4 1 0,-2-1 0,0 0 0,2 1 0,-2-4 0,0 5 0,2-3 0,-4 1 0,3 1 0,-1-1 0,5 0 0,-2 1 0,0-4 0,-2 5 0,0-5 0,-1 4 0,2-1 0,-5 0 0,49-6 0,-35 2-3639,32-2 3639,-35 2 0,-9 5-333,8-2 333,-6 0 0,1 3 0,0-3 0,-2 1 0,2-1 0,-2 0 0,1 1 0,0-1 0,-1 3 0,5-5 0,-2 5 0,2-5 0,-5 4 0,2-1 0,-2 0 0,0 1 0,8-5 0,-9 5 0,8-4 0,-9 4 0,4-4 0,-2 5 0,0-5 0,2 4 0,-4-1 0,8-3 0,-5 4 0,4-4 0,-5 3 0,-1-1 0,1 0 0,0-2 0,2 5 0,-2-3 0,3 1 0,-3-1 0,2 0 3567,-5-2-3567,5 5 0,-2-3 0,3 1 0,2-1 0,-5-2-398,10 2 398,-11-2 0,9 5 0,-11-5-69,5 4 69,-2-3 0,0 3 0,2-4 0,-2 5 0,3-5 0,-1 4 0,-2-3 0,2 1 0,-2 0 0,3-2 0,-3 4 0,2-1 0,-2 0 0,0 1 0,2-4 0,-2 5 0,2-5 0,1 4 0,-3-1 0,2 0 0,-2-1 0,0 0 0,2-2 0,-2 5 0,2-3 0,3-2 0,-4 4 0,3-6 0,-6 7 0,3-5 0,0 4 0,-1-3 0,2 1 0,-2 0 0,0 0 0,2 1 0,-5-1 0,5 0 0,-4-2 0,4 5 800,-4-3-800,3 1 0,-3-1 0,4-2 0,-4 2 0,4-2 0,-4 4 0,3-3 72,-3 1-72,2 0 0,-1-2 0,-1 5 0,4-5 0,-4 2 0,1 0 0,-2-2 0,3 5 0,0-7 0,2 5 0,-1-2 0,0 1 0,-3 0 0,2-2 0,-3 2 0,0-2 0,0 5 0,1-5 0,1 2 0,-1 0 0,1-2 0,1 2 0,-2 0 0,1-1 0,1 1 0,0-3 0,2 1 0,-2 0 0,0 0 0,-1 2 0,-3-2 0,5 4 0,-5-3 0,3 1 0,-2-3 0,1 1 0,1 2 0,-1-2 0,1 2 0,1 0 0,-5-1 0,7 1 0,-7-3 0,5 3 0,-3-1 0,0 1 0,0-2 0,1 2 0,1-2 0,-1 2 0,1-2 0,-1 2 0,-1-2 0,0 2 0,3-2 0,0-1 0,2 1 0,-4 0 0,3-1 0,-5 1 0,3 2 0,-2-2 0,1 2 0,-1-2 0,2 0 0,-1 0 0,2-1 0,-3 1 0,0 0 0,0 2 0,1-2 0,3 0 0,-5-1 0,8-2 0,-9 3 0,5-1 0,-3-1 0,0 3 0,1-5 0,1 5 0,-3-3 0,5 1 0,-6 1 0,5 0 0,-3-3 0,0 2 0,1-1 0,1 1 0,-1 1 0,1 0 0,-1-3 0,-1 2 0,0-1 0,0 1 0,3-1 0,-2 1 0,1-2 0,-2 0 0,0 3 0,1-3 0,-1 0 0,0 2 0,3-1 0,-3-1 0,3 2 0,-3-1 0,0-1 0,1 2 0,1-1 0,-1 1 0,1-1 0,-1 1 0,-1-2 0,2 0 0,-1 0 0,2 0 0,-3 0 0,0 3 0,0 0 0,1-3 0,3 0 0,-2-3 0,3 1 0,-1-3 0,0 2-677,2 0 677,-4 4 0,-2-1-106,1 2 106,1-2 0,-1 1 0,1 1 0,-1-2 0,-1 1 0,2-2 0,-1 1 0,2 0 0,-3 3 0,2-3 0,-3 3 0,3-3 0,-4 3 0,2-3 673,0 2-673,0-1 110,1 1-110,-4 1 0,5-3 0,-3 2 0,3-1 0,-4 1 0,2 1 0,-2-3 0,2 3 0,0-3 0,-2 3 0,2-1 0,-2-1 0,2 1 0,0-2 0,-2 3 0,2 0 0,-2-3 0,-1 2 0,3-2 0,-2 3 0,4-5 0,-3 4 0,3-4 0,-7 4 0,5 1 0,-2 0 0,2-1 0,-2 1 0,13-26 0,-10 19-1668,9-19 1668,-11 23 0,-3 2 0,3-1 0,-3 1 0,4 1 0,-2 0 0,-1 0 0,1-3 1668,-1 0-1668,1 0 0,0 0 0,-1 0 0,0 0 0,-1 0 0,1 0 0,1 3 0,-3-3 0,3 2 0,-1-1 0,-2 1 0,5-1 0,-4-1 0,1-1 0,-2 2 0,2 1 0,-1 1 0,4-5 0,-5 4 0,2-4 0,1 4 0,-3-1 0,3-1 0,-1-1 0,-1 2 0,3-1 0,-3 2 0,1-1 0,0 1 0,-1 1 0,1-3 0,-2 2 0,3-1 0,-3 1 0,5 1 0,-5-2 0,3 1 0,-3-2 0,2 3 0,-1-3 0,3 2 0,-3-1 0,3-1 0,-3 2 0,1-2 0,1 3 0,-3 0 0,3-3 0,-1 2 0,-2-1 0,5 1 0,-4-1 0,1 1 0,0-2 0,1 1 0,0 1 0,-1-2 0,1 3 0,-3-1 0,5-1 0,-5 1 0,3-2 0,-1 3 0,-1-3 0,3 2 0,-1-6 0,0 6 0,-1-4 0,1 4 0,0-1 0,0 1 0,1-2 0,-3 1 0,1 1 0,0-2 0,-1 0 0,4 3 0,-5-3 0,5 3 0,-5-3 0,5 2 0,-2-4 0,0 2 0,1 0 0,-3 0 0,4 0 0,-5 2 0,5-1 0,-5-1 0,5 2 0,-4-1 0,3 1 0,-3-1 0,4 1 0,-5-2 0,5 3 0,-5 0 0,5-3 0,-2 2 0,0-4 0,1 7 0,-3-7 0,4 7 0,-5-5 0,5 3 0,-5-1 0,5 1 0,-4-2 0,1 1 0,0-2 0,-1 3 0,3-1 0,-3 1 0,4-3 0,-5 0 0,5 0 0,-2 0 0,0 3 0,-1 0 0,0-3 0,-1 2 0,1-1 0,0 1 0,-1 1 0,1-3 0,1 2 0,-3-1 0,5 1 0,-5 1 0,5-5 0,-4 4 0,1-4 0,-2 4 0,2-1 0,-1 1 0,1-2 0,1 3 0,-3 0 0,2-3 0,1 2 0,-3-2 0,3 3 0,-1 0 0,-1 0 0,1-3 0,0 0 0,-1-1 0,1-1 0,0 5 0,-1-3 0,1 3 0,-2-1 0,0-1 0,3 1 0,-3-4 0,5 2 0,-5-1 0,3 2 0,-3 2 0,0-3 0,2 0 0,-1-1 0,1 2 0,-2 1 0,0 1 0,0 0 0,2-1 0,-1 1 0,1 0 0,-2 0 0,2-1 0,-1-1 0,1-2 0,-2 1 0,0-2 0,0 4 0,0-1 0,0 1 0,0 1 0,3 0 0,-3-1 0,3 1 0,-3 0 0,0-1 0,2 1 0,-2 0 0,3 0 0,-3-1 0,0 1 0,0 0 0,0-1 0,2 3 0,-1-1 0,1 1 0,-2-3 0,0 1 0,0 0 0,0-1 0,2 3 0,-1-1 0,1 1 0,-2-3 0,0 1 0,2 0 0,-1 0 0,1-1 0,1 3 0,-3-1 0,3 1 0,-3-3 0,0 1 0,0 0 0,2-1 0,-2 1 0,3 0 0,-3-1 0,0 1 0,2 0 0,-1-1 0,1 1 0,-2 0 0,2 2 0,-1-2 0,1 2 0,-2-2 0,0 0 0,3 2 0,-3-2 0,2 2 0,-2-2 0,3 2 0,-3-2 0,3 2 0,-3-2 0,0-1 0,2 3 0,-1-1 0,1 1 0,-2-3 0,0 1 0,0 0 0,2 2 0,-1-2 0,1 2 0,-2-2 0,0 0 0,0-1 0,2 3 0,-1-4 0,1 4 0,-2-5 0,0 3 0,3 2 0,-3-2 0,2 2 0,-2-2 0,0 0 0,3 2 0,-3-2 0,3 2 0,-3-2 0,2-1 0,-1 1 0,1 0 0,-2-1 0,2 1 0,-1 0 0,1-1 0,-2 1 0,2 0 0,-1 0 0,1-1 0,-2 1 0,0 0 0,0-1 0,3 3 0,-3-1 0,3 1 0,-3-3 0,0 1 0,2 0 0,-2-1 0,3 1 0,-3 0 0,0 0 0,0-1 0,2 3 0,1 1 0,2 0 0,0 1 0,1-4 0,-1 5 0,2-5 0,-1 4 0,2-1 0,-3 2 0,0 0 0,-2-2 0,2 1 0,-2-1 0,2-1 0,0 3 0,0-3 0,0 3 0,3-2 0,-2 1 0,1-1 0,-2 2 0,1-2 0,-1 1 0,0-1 0,0 2 0,-2-3 0,2 3 0,-2-3 0,2 3 0,0 0 0,0-2 0,1 1 0,-1-1 0,0 0 0,0 1 0,0-4 0,1 5 0,-1-3 0,0 1 0,0 1 0,0-1 0,-2 0 0,4 1 0,-3-1 0,3-1 0,-2 3 0,1-5 0,-1 5 0,0-3 0,0 3 0,1-2 0,-1 1 0,0-1 0,0 0 0,0 1 0,1-4 0,-1 5 0,0-3 0,0 3 0,0-2 0,1 1 0,-1-1 0,-2 0 0,1 1 0,-1-4 0,3 5 0,-1-3 0,-2 1 0,1 1 0,-1-1 0,2 0 0,1-1 0,-1 0 0,0 0 0,-2 1 0,2 1 0,-3-1 0,4 2 0,-3-2 0,1 1 0,-1-1 0,0-1 0,2 3 0,-3-3 0,4 3 0,-1 0 0,0-2 0,0 2 0,1-3 0,-1 3 0,0 0 0,0-2 0,0 1 0,1-1 0,-1 2 0,-2-3 0,1 3 0,-1-2 0,2 2 0,1 0 0,-1-3 0,0 3 0,0-3 0,0 3 0,-2-2 0,2 1 0,-2-1 0,2 0 0,0 1 0,1-1 0,-4-1 0,3 3 0,-2-3 0,2 3 0,0-2 0,1 1 0,-1-3 0,0 3 0,0-1 0,0 2 0,-2-3 0,2 3 0,-2-3 0,0 1 0,1 1 0,-3-3 0,4 3 0,-2-1 0,2-1 0,0 3 0,0-3 0,-2 1 0,2 1 0,-2-1 0,2 2 0,-2-2 0,1 1 0,-1-1 0,2-1 0,1 3 0,-1-3 0,0 1 0,0 2 0,0-5 0,1 4 0,-1-1 0,0 2 0,-2-3 0,2 3 0,-2-2 0,2 2 0,0-3 0,0 0 0,0 0 0,1 1 0,-1 2 0,0 0 0,-2-2 0,2 1 0,-3-1 0,4 2 0,-3-3 0,1 3 0,-1-3 0,0 1 0,2 1 0,-3-1 0,4 2 0,-3-2 0,1 1 0,-1-1 0,2-1 0,1 3 0,-1-3 0,-2 1 0,1 1 0,-1-1 0,12-5 0,-8 5 0,8-5 0,-10 7 0,-2-2 0,1 1 0,-1-4 0,3 5 0,-1-3 0,-2 1 0,1 2 0,-1-3 0,2 3 0,-2-2 0,2 1 0,-5-3 0,5 3 0,-2-1 0,0-1 0,2 3 0,-3-3 0,4 1 0,-1-1 0,0 0 0,0 1 0,0-1 0,1 3 0,-1-5 0,0 4 0,0-3 0,1 1 0,-1 0 0,0 0 0,0 1 0,0 1 0,1-3 0,-1 3 0,0-1 0,-2-1 0,2 3 0,-3-3 0,1 1 0,2 1 0,-2-3 0,2 3 0,0-1 0,0-1 0,1 3 0,-1-3 0,-2 1 0,1 2 0,-1-3 0,3 1 0,-1 1 0,0-1 0,0 0 0,3 1 0,-2-1 0,1 2 0,-2-3 0,0 3 0,1-3 0,-3 1 0,1 1 0,-1-1 0,0 0 0,2 1 0,-2-1 0,2 2 0,0 0 0,0-3 0,0 3 0,-2-5 0,2 4 0,-2-1 0,0 0 0,1 1 0,-1-1 0,2 2 0,-2-3 0,2 3 0,-2-3 0,0 1 0,1 1 0,-3-3 0,4 3 0,-3-1 0,1-1 0,2 3 0,-4-5 0,3 4 0,-1-1 0,0 0 0,2 1 0,-5-4 0,5 5 0,-2-2 0,2 2 0,-2-3 0,1 0 0,-1 0 0,3 1 0,-4 0 0,3 1 0,-2-4 0,0 2 0,2 0 0,-3 1 0,4 0 0,-1 1 0,-2-4 0,1 5 0,-3-5 0,4 4 0,-3-1 0,1 0 0,2 1 0,-2-4 0,2 5 0,-2-5 0,2 4 0,-2-1 0,-1 0 0,3 1 0,-4-4 0,3 5 0,-1-3 0,0 1 0,2-1 0,-2 0 0,2 1 0,0 2 0,-2-3 0,2 3 0,-3-2 0,1-1 0,2 3 0,-4-5 0,3 4 0,-3-3 0,3 3 0,-1-1 0,0-1 0,2 3 0,-2-5 0,2 4 0,0-3 0,0 3 0,-2-4 0,2 5 0,-2-3 0,2 1 0,0 1 0,0-3 0,1 3 0,-3-4 0,1 5 0,-1-3 0,2 1 0,0 1 0,-2-3 0,2 3 0,-2-4 0,2 5 0,-2-5 0,2 5 0,-5-5 0,5 4 0,-2-1 0,0-1 0,1 3 0,-3-2 0,1 2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2-25T15:57:44.051"/>
    </inkml:context>
    <inkml:brush xml:id="br0">
      <inkml:brushProperty name="width" value="0.05" units="cm"/>
      <inkml:brushProperty name="height" value="0.05" units="cm"/>
      <inkml:brushProperty name="color" value="#E71224"/>
    </inkml:brush>
  </inkml:definitions>
  <inkml:trace contextRef="#ctx0" brushRef="#br0">0 1 24575,'0'0'0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2-26T06:22:23.036"/>
    </inkml:context>
    <inkml:brush xml:id="br0">
      <inkml:brushProperty name="width" value="0.05" units="cm"/>
      <inkml:brushProperty name="height" value="0.05" units="cm"/>
      <inkml:brushProperty name="color" value="#F6630D"/>
    </inkml:brush>
  </inkml:definitions>
  <inkml:trace contextRef="#ctx0" brushRef="#br0">16 818 24575,'5'-4'0,"-1"1"0,-2-1 0,2 2 0,-1-3 0,3 1 0,-1 0 0,1 1 0,-4-1 0,2 4 0,-1-2 0,1 0 0,0 1 0,1-3 0,-1 2 0,14-6 0,-10 2 0,27-8 0,-27 10 0,29-10 0,-28 13 0,24-11 0,-25 10 0,21-5 0,-24 4 0,22-1 0,-21 1 0,19-3 0,-5 2 0,-2-3 0,0 0 0,-14 5 0,0 0 0,1 2 0,-1 0 0,0 0 0,-1-2 0,0 1 0,0-1 0,1 2 0,1 0 0,-3-2 0,15-2 0,-11 1 0,22-3 0,-20 6 0,9-4 0,-11 3 0,1-1 0,-5 0 0,2 2 0,-2-2 0,3 2 0,1-2 0,-1 1 0,5-1 0,-5 2 0,13-3 0,-11 2 0,12-3 0,-13 4 0,16 0 0,-15 0 0,17-2 0,-18 1 0,14-3 0,-14 4 0,10-4 0,-11 3 0,3-3 0,-3 4 0,-1-2 0,0 0 0,5 2 0,-4-2 0,9 0 0,-8-1 0,9 1 0,-9 0 0,10 0 0,-10 1 0,6-3 0,-7 4 0,3-2 0,-5 0 0,3 1 0,-4-1 0,0 0 0,2 2 0,-1-2 0,1 2 0,2-2 0,-1 2 0,9-6 0,-8 5 0,10-5 0,-10 5 0,0-3 0,-2 4 0,-4-4 0,4 3 0,-3-2 0,2 2 0,6-11 0,-4 10 0,13-20 0,-12 17 0,16-19 0,-17 17 0,16-17 0,-9 6 0,0 0 0,9-11 0,-18 21 0,20-20 0,-20 21 0,11-5 0,0-2 0,-9 9 0,24-17 0,-23 15 0,27-13 0,-25 16 0,27-18 0,-26 19 0,30-20 0,-15 10 0,4-3 0,3-4 0,-24 15 0,9-5 0,2 1 0,5-4 0,-1 1 0,11-8 0,-23 16 0,31-12 0,-29 12 0,42-7 0,-42 9 0,50-6 0,-48 8 0,54-6 0,-54 5 0,68-5 0,-67 5 0,79-2 0,-78 2 0,77-5 0,-77 5 0,75-7 0,-76 7 0,78-7 0,-77 7-6784,81-2 6784,-80 3-2269,34 0 1,0 1 2268,-31 2-1517,35 0 0,1 0 1517,-34 0-1015,37 1 1,0 0 1014,-37-3 0,38 2 0,2 1 0,-34 0 0,36 0 0,1-1 0,-37 0 0,36 0 0,0 0 0,-36-2 0,41 3 0,2 0 0,-35-2 0,36 1 0,-2 0 0,-44-2 0,36 1 0,-3 0 0,-41-2 0,35 2 0,0 0 0,-30-2 0,32 1 0,-1 0 0,-29-1 0,37 0 0,-1 0 0,-39 0 0,42 0 0,0 0 0,-41 0 0,39 1 0,-1 0 0,-40 0 0,34 0 0,-1 0 0,-36-1 0,76 2 0,-76-2 0,76 2 0,-74-2 0,75 0 0,-76 0 0,75 0 0,-75-2 0,33 2 0,2-1 0,-32 0 0,44 0 0,0 2 0,-40-1 0,41 0 0,-1 0 0,-46 0 0,37-1 0,-2 0 0,-38 0 166,74-3-166,-77 4 1461,63-4-1461,-63 3 0,52-3 0,-56 2 0,47-3 0,-46 3 0,59 0 0,-56 2 0,69 0 0,-67 0 0,83 4 0,-79-3 0,31 1 0,-1 0 0,-35-2 0,76 0 0,-76 0 202,67 0-202,-68 0 673,24 0-673,-1 2 0,-25-2 0,56 2 0,-56-2 0,64 0 0,-62 0 0,67-2 0,-67 2 0,74-2 0,-71 2 0,78-2 0,-75 1 3268,70-1-3268,-40 2 3830,2 0-3830,16 0 0,-57 0 0,38 4 0,-41-3 0,23 5 0,-23-6 6784,23 8-6784,-23-7 0,31 13 0,-30-10 0,40 12 0,-38-12 0,43 13 0,-45-13 0,45 16 0,-46-16 0,35 14 0,-35-16 0,17 11 0,-18-12 0,9 9 0,-11-7 0,7 7 0,-9-5 0,15 11 0,-16-9 0,22 18 0,-20-17 0,22 25 0,-19-25 0,25 35 0,-24-33 0,29 39 0,-30-39 0,33 40 0,-35-39 0,28 39 0,-28-42 0,15 36 0,-17-36 0,9 29 0,-9-30 0,5 21 0,-5-21 0,7 20 0,-9-19 0,13 31 0,-11-30 0,11 36 0,-10-34 0,7 42 0,-9-39 0,5 56 0,-6-55 0,-7 65 0,4-62-6784,-21 71 6784,19-64-2269,-14 25 1,-1 1 2268,14-26-1517,-13 24 0,0-2 1517,14-30-1780,-21 64 1780,22-68 571,-15 55-571,16-54 820,-11 47-820,11-48 1121,-10 45-1121,11-47 0,-17 49 0,13-48 0,-26 46 0,22-47 1749,-41 45-1749,37-45 0,-41 40 0,42-44 2379,-27 26-2379,31-31 0,-22 18 0,23-18 0,-27 11 0,25-11 0,-37 9 0,36-7 0,-51 8 0,46-9 0,-58 10 0,57-9 0,-54 14 0,57-14 0,-56 22 0,56-23 0,-50 24 0,52-24 0,-56 20 0,54-20 0,-68 17 0,65-19-786,-38 8 1,-2-1 785,31-6-770,-39 6 1,-1-1 769,37-5-980,-38 3 0,-1 0 980,37-4-910,-41 2 1,2 0 909,46-2 0,-46 0 0,-1 0 0,47-1 0,-42-1 0,-1 0 0,42 0 0,-36-2 0,-1 0 0,39 2 0,-46-4 0,0-1 0,41 4 0,-49-3 0,0 0 0,50 3 0,-51 0 0,-2 1 0,47-1 0,-44 1 0,1 0 0,46-1 0,-33-1 0,2-1 0,39-1 0,-35 0 0,0 0 0,34 2 0,-41-4 0,-1 0 0,40 5 0,-45-6 0,0 0 0,44 6 0,-40-6 0,1 1 0,41 5 0,-39-7 0,-1 1 0,39 6 0,-43-7 0,0-1 0,44 6 0,-41-5 0,0 1 0,46 4 0,-43-3 0,-1 1 0,40 5 0,-40-5 0,0 0 0,41 5 0,-37-5 0,1 0 0,39 3 0,-78-10 0,82 10 0,-76-11 0,72 12 133,-71-12-133,73 11 357,-61-7-357,64 5 533,-60-4-533,60 6 0,-56-6 0,55 7 0,-53-6 0,50 8 0,-58-6 0,57 5 0,-63-3 0,65 4 0,-66-2 0,65 0 0,-66-3 0,68 3 0,-64-6 0,65 6 0,-63-9 0,64 7 0,-66-8 0,65 6 0,-77-8 0,75 10 0,-37-5 0,-1 1 0,34 5-81,-38-7 1,-1 0 80,36 8-193,-38-8 0,-1-1 193,39 9-238,-33-8 0,0-1 238,35 7 0,-30-6 0,0 0 0,32 5 0,-77-14 0,81 16 401,-64-12-401,67 13 701,-53-12-701,53 12 2147,-45-13-2147,46 13 0,-17-6 3638,6 0-3638,-14-6 0,7 1 0,-28-13 0,46 19 0,-39-19 0,41 21 0,-41-24 0,40 22 0,-40-25 0,41 25 3975,-25-17-3975,29 18 4395,-17-17-4395,18 17 0,-16-28 0,13 26 0,-17-43 0,17 42 1127,-7-23-1127,0 6 0,-1-11 0,1 4 0,-6-23 0,18 46 0,-12-53 0,13 48 0,-5-49 0,6 52 0,0-34 0,0 37 0,2-19 0,0 23 0,1-6 0,-3 9 0,-3 2 0,-1 0 0,-1 2 0,1-2 0,-16 6 0,11-5 0,-36 5 0,34-6 0,-48 2 0,47-1 0,-46 2 0,48-2 0,-34 1 0,36-2 0,-24 2 0,25-2 0,-17 2 0,17-2 0,-9 0 0,11 0 0,-13 0 0,11 0 0,-19-2 0,18 2 0,-18-2 0,19 2 0,-13 0 0,14 0 0,-6 0 0,7-2 0,-1 1 0,1-1 0,1 2 0,0-2 0,-9 2 0,7-4 0,-14 1 0,13 1 0,-7-2 0,9 4 0,-1-2 0,3 0 0,0 1 0,-2-7 0,0 7 0,-1-9 0,3 7 0,-3-7 0,6 4 0,-10-6 0,8 7 0,-10-8 0,11 8 0,-7-3 0,8 3 0,-2 3 0,2 0 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2-25T17:25:50.636"/>
    </inkml:context>
    <inkml:brush xml:id="br0">
      <inkml:brushProperty name="width" value="0.05" units="cm"/>
      <inkml:brushProperty name="height" value="0.05" units="cm"/>
      <inkml:brushProperty name="color" value="#FF0066"/>
    </inkml:brush>
  </inkml:definitions>
  <inkml:trace contextRef="#ctx0" brushRef="#br0">10833 1 24575,'-4'5'0,"-16"9"0,5-6 0,-21 13 0,25-14 0,-30 15 0,-5 1 0,-30 14 0,24-11 0,-32 17 0,64-33-2833,-23 13 2833,35-18 0,3-2 0,-3 2 0,2-2 0,-1 0 0,1 1 0,1-1 0,0 0 2833,-1 2-2833,1-5 0,0 5 0,0-2 0,-1 2 0,-1 0 0,1 1 0,-2-4 0,3 3 0,-1-2 0,1 0 0,0 2 0,-1-3 0,1 1 0,2 2 0,-4-2 0,4 2 0,-7 3 0,4-3 0,-4 5 0,4-4 0,-2 2 0,3-3 0,0-2 0,2 1 0,-2-1 0,2 2 0,-2 1 0,-1-1 0,1 0 0,0 3 0,2-3 0,-2 1 0,2-2 0,-2-1 0,2 2 0,-2 1 0,2-1 0,0 0 0,-1-2 0,3 4 0,-4-6 0,2 6 0,-2-4 0,2 2 0,-2 0 0,0 3 0,1-2 0,-3 1 0,4-2 0,0 0 0,-1-2 0,1 4 0,-19 18 0,13-13 0,-13 17 0,16-23 0,1 1 0,0-2 0,-1 0 0,3 1 0,-1-1 0,1-2 0,-2 4 0,-1-4 0,1 5 0,2-3 0,-2 0 0,0 3 0,1-3 0,-3 1 0,4 1 0,-2-4 0,0 5 0,2-3 0,-2 0 0,2 0 0,-2 1 0,-1-1 0,1 0 0,2 0 0,-2 0 0,3 1 0,-6 1 0,4 1 0,-3 0 0,4 0 0,-2-3 0,0 0 0,-1 0 0,3 1 0,-1-1 0,1 0 0,-3 0 0,1 1 0,0 1 0,-1-1 0,1-1 0,2 2 0,-4-1 0,4 2 0,-5-1 0,3-1 0,-1-1 0,3 0 0,-1 0 0,1 0 0,-3 1 0,1-1 0,0 0 0,-1 3 0,1-3 0,0 3 0,-1-3 0,1 0 0,0 3 0,0-2 0,-1 1 0,1-2 0,0 1 0,-1 1 0,1-1 0,0-1 0,2 2 0,-2-3 0,2 3 0,0-2 0,-2 1 0,0-1 0,2 0 0,-7 3 0,7-3 0,-5 3 0,5-3 0,-4 0 0,6 0 0,-6 1 0,4-1 0,-2 0 0,-1 3 0,1 0 0,0 0 0,-1-1 0,3-1 0,-1-1 0,-2 2 0,0-1 0,-1 2 0,4-3 0,-2 0 0,2 0 0,0 0 0,-2 1 0,2-1 0,1 0 0,-3 0 0,2 1 0,-2-1 0,-1 0 0,3 0 0,-1 0 0,-2 3 0,3-2 0,-4 1 0,4-2 0,0 1 0,-2-1 0,2 2 0,-2-1 0,-1 2 0,1-1 0,0-3 0,2 3 0,-2-4 0,2 2 0,-2 2 0,0-1 0,2 2 0,-4-1 0,3-1 0,-4 1 0,5-1 0,-1-1 0,1 0 0,-3 0 0,4 1 0,-3-1 0,2 0 0,-2 0 0,-1 0 0,1 3 0,0-2 0,-1-1 0,1 2 0,2-4 0,-2 3 0,2 0 0,0-2 0,-1 1 0,1 0 0,-3-2 0,1 2 0,2 0 0,-2 0 0,2 1 0,-2-4 0,0 5 0,0-3 0,-1 3 0,1-1 0,0-1 0,2 0 0,-4 0 0,3 0 0,-1 1 0,-2-1 0,6 0 0,-6-2 0,4 2 0,-3 0 0,1 1 0,0 1 0,-1-2 0,1-2 0,2 2 0,-2-2 0,2 2 0,-2-2 0,2 2 0,-2-3 0,2 4 0,-2-3 0,0 1 0,0-1 0,2 2 0,-4 0 0,3 1 0,-1-1 0,0-2 0,2 1 0,-2-1 0,2 3 0,-2-1 0,2-2 0,-2 1 0,2-1 0,-2 2 0,2-2 0,0 2 0,-4-2 0,6 2 0,-6 3 0,4-5 0,-2 4 0,-1-4 0,1 2 0,0 0 0,-1 0 0,1 1 0,0-1 0,-1 0 0,4 0 0,-3-2 0,2 2 0,-2-2 0,-1 4 0,1-1 0,0 2 0,-1-3 0,1 0 0,0 0 0,-1-2 0,3 2 0,-1-2 0,1 2 0,-3 0 0,1 0 0,0 0 0,0 1 0,-1 1 0,1-3 0,0 3 0,-1-4 0,1 2 0,0-2 0,2 1 0,-2-1 0,2 2 0,-2-2 0,2 2 0,-2-2 0,2 2 0,-2-2 0,2 2 0,-2-3 0,2 4 0,-2-1 0,0-2 0,2 1 0,-2-1 0,2 0 0,0 2 0,-2-2 0,2 2 0,-2-2 0,0 1 0,2-1 0,-2 3 0,2-4 0,0 3 0,-2-2 0,2 5 0,-2-5 0,0 4 0,2-4 0,-2 2 0,2-2 0,0 2 0,-2-5 0,3 5 0,-1-2 0,-2 0 0,4 1 0,-3-1 0,3 2 0,-4 1 0,2-4 0,-2 5 0,0-3 0,-1 3 0,3-1 0,-1-1 0,1-2 0,-3 1 0,3-1 0,-1 2 0,1 1 0,-3-1 0,4 0 0,-3-2 0,2 4 0,-2-4 0,-1 5 0,1-3 0,0 0 0,-1 1 0,1-1 0,0 0 0,-1 0 0,1 0 0,0 1 0,-1-1 0,1 0 0,0 0 0,-1 0 0,1 1 0,0-1 0,0 0 0,-1 0 0,1 1 0,0-1 0,-1 0 0,1 0 0,0 0 0,-1 1 0,1-1 0,0 0 0,-1 0 0,1 0 0,0 1 0,0-1 0,-1 0 0,3 0 0,-1-2 0,1 4 0,-3-6 0,3 6 0,-1-4 0,1 2 0,-3-2 0,1 4 0,0-3 0,-1 3 0,1-4 0,0 2 0,-1-2 0,1 2 0,2 0 0,-2 0 0,3 0 0,-4 1 0,1-3 0,2 1 0,-2-1 0,2 2 0,-2 0 0,0 3 0,-1-5 0,1 7 0,0-9 0,-1 6 0,3-4 0,-1 2 0,1 0 0,-3 0 0,4 1 0,-3-1 0,2-2 0,-2 4 0,-1-6 0,1 6 0,-3-2 0,5 1 0,-4 1 0,4-1 0,-3-1 0,1 0 0,0 0 0,-1 0 0,1 1 0,0-1 0,-1 0 0,1 0 0,0 0 0,0 1 0,-1-1 0,-1 2 0,1-1 0,-2 2 0,5-3 0,-2-2 0,2 1 0,-2-1 0,0 3 0,-1-1 0,1 0 0,0 0 0,-3 0 0,5 1 0,-4-1 0,4-2 0,-3 1 0,1-1 0,0 2 0,-1-2 0,1 4 0,0-6 0,-1 4 0,4-3 0,-3 1 0,2 2 0,-2-2 0,2 2 0,-2-2 0,2 2 0,-2-2 0,-1 2 0,-1-2 0,3 2 0,-3-2 0,4 1 0,-2-1 0,-1 2 0,1 1 0,0-1 0,-1 0 0,1-2 0,0 4 0,0-6 0,2 6 0,-2-6 0,0 6 0,-1-4 0,-2 5 0,3-3 0,-1-2 0,1 1 0,2-1 0,-2 2 0,2 1 0,-2-1 0,2 0 0,-2-2 0,0 2 0,2-3 0,-2 4 0,3-3 0,-1 1 0,-3-3 0,3 3 0,1-1 0,0 0 0,-1 2 0,-3-5 0,3 5 0,-1-2 0,1 0 0,-3 1 0,4-1 0,-6 3 0,5-4 0,-2 3 0,0-4 0,2 3 0,-2-1 0,2 2 0,-2-2 0,2 2 0,-2-5 0,-1 5 0,3-2 0,-1 0 0,3 2 0,-4-3 0,2 1 0,-4 2 0,3-2 0,-3 0 0,4 1 0,-2-3 0,2 4 0,-2-5 0,2 5 0,-2-5 0,2 5 0,-2-2 0,2 0 0,-2 1 0,0-3 0,2 4 0,-2-5 0,0 5 0,1-2 0,-3 0 0,4 1 0,-2-1 0,0 2 0,-1-2 0,1 2 0,0-5 0,-1 5 0,3-2 0,-1 0 0,1-1 0,-3 3 0,-1-2 0,1 3 0,0-2 0,-1-1 0,4 2 0,-5 1 0,3-4 0,0 3 0,-1-2 0,1 0 0,2 1 0,-2-1 0,2 0 0,-2 2 0,0-2 0,-1 2 0,1-2 0,0 2 0,0-3 0,-1 4 0,1-1 0,0 0 0,-1-2 0,3 2 0,-1-5 0,1 5 0,-3-2 0,3 2 0,-1-2 0,1-1 0,-3 3 0,1-2 0,0 5 0,-1-3 0,1 0 0,0-2 0,2 2 0,-2-2 0,2 2 0,-2-2 0,0 4 0,-3-4 0,2 2 0,-2 0 0,5-2 0,-1 2 0,1-2 0,-3 2 0,3-3 0,-1 4 0,-2-3 0,3 1 0,-4-1 0,2 2 0,-1 1 0,-2 1 0,3-3 0,-1 2 0,3-3 0,-1 3 0,1-4 0,-3 1 0,3-1 0,-1 1 0,1 2 0,-2 0 0,-1 1 0,3-1 0,-1-2 0,1-1 0,-3 3 0,1-2 0,0 2 0,2 0 0,-2-2 0,2 2 0,-2 0 0,-1 1 0,1 1 0,0-3 0,2 3 0,-2-7 0,2 5 0,-2-2 0,2 2 0,-2-2 0,2 1 0,-2-1 0,0 2 0,-1-2 0,3 2 0,-1-2 0,1 0 0,0 1 0,-2-1 0,2 0 0,0 2 0,-2-5 0,5 5 0,-5-4 0,4 3 0,-3-3 0,1 1 0,0 0 0,-2 1 0,2 0 0,0 2 0,-2-5 0,3 5 0,-4-2 0,1 2 0,0-2 0,-1 4 0,1-6 0,2 6 0,-2-6 0,5 3 0,-5-3 0,2 4 0,-2-3 0,-1 1 0,1 2 0,2-2 0,-2 0 0,5 1 0,-5-3 0,5 4 0,-5-5 0,2 5 0,-2-2 0,-1 2 0,1-2 0,2 1 0,-2-1 0,2 3 0,-2-1 0,0 0 0,-1-2 0,3 2 0,-1-5 0,3 5 0,-4-5 0,2 5 0,0-2 0,-1 0 0,3 1 0,-4-3 0,2 1 0,1 1 0,-1-1 0,1 1 0,-1 2 0,-2-4 0,2 3 0,-2-3 0,4 3 0,-3-3 0,3 4 0,-4-5 0,2 3 0,0-1 0,-1 1 0,1 0 0,-3-1 0,3 0 0,-1 1 0,1 0 0,0 2 0,-2-5 0,4 5 0,-3-4 0,1 1 0,0 0 0,-2-1 0,5 3 0,-5-3 0,4 4 0,-3-5 0,1 2 0,0 1 0,-2-3 0,2 5 0,-2-4 0,2 3 0,-2-3 0,2 3 0,-2-1 0,-1 0 0,1 2 0,0-5 0,-1 5 0,1-4 0,2 3 0,-2-3 0,3 3 0,-4-1 0,1 0 0,0 2 0,-1-2 0,1 2 0,0-2 0,-1-1 0,3 1 0,-1-3 0,1 5 0,-3-2 0,1 0 0,0 1 0,-1-3 0,4 3 0,-3-3 0,4 4 0,-4-5 0,3 2 0,-1 1 0,-2-3 0,2 5 0,-2-4 0,2 3 0,-2-3 0,2 1 0,0 0 0,-2-1 0,2 1 0,-2-2 0,0 3 0,-1-3 0,1 3 0,2-1 0,-2-2 0,2 3 0,-2-3 0,-3 0 0,3 0 0,-3 0 0,3 0 0,-1 0 0,1 0 0,0 0 0,2 2 0,-2-1 0,2 1 0,-2-2 0,-1 0 0,1 0 0,0 0 0,-1 0 0,1 0 0,0 2 0,0-1 0,-1 1 0,1-2 0,0 0 0,-1 0 0,1 0 0,0 0 0,-1 0 0,1 0 0,0 0 0,-3 0 0,2 2 0,-1-1 0,1 1 0,1-2 0,0 0 0,-1 0 0,1 0 0,0 0 0,-1 0 0,1 0 0,0 0 0,-1 0 0,1 0 0,0 0 0,0 0 0,-1 0 0,1 0 0,0 0 0,-1 0 0,1 0 0,0 3 0,-3-3 0,2 3 0,-2-3 0,3 0 0,0 0 0,-3 0 0,2 0 0,-1 0 0,1 0 0,1 0 0,0 0 0,-1 0 0,1 0 0,0 0 0,-1 0 0,1 0 0,0 0 0,0 0 0,-1 0 0,1 0 0,0 0 0,-1 0 0,1 0 0,0 0 0,-1 0 0,1 0 0,-3 0 0,2 0 0,-1 0 0,1 0 0,1 0 0,0 0 0,0 0 0,-1 0 0,1 0 0,0 0 0,-1 0 0,1 0 0,-3 0 0,2 0 0,-1 0 0,1 0 0,-1 0 0,1 0 0,-2 0 0,3 0 0,0 0 0,-1 0 0,1 0 0,0 0 0,-1 0 0,1 0 0,0 0 0,-1 0 0,1 0 0,0 0 0,0 0 0,-1 0 0,1 0 0,0 0 0,-1 0 0,1 0 0,0 0 0,-1 0 0,1 0 0,0 0 0,-1 0 0,1 0 0,0 0 0,0 0 0,-1 0 0,1 0 0,0 0 0,-1 0 0,-1 0 0,1 0 0,-2 0 0,3 0 0,-1 0 0,1 0 0,0 0 0,-1 0 0,-1 0 0,1-3 0,-4 3 0,4-3 0,-2 3 0,3 0 0,0 0 0,-3-2 0,2 1 0,-1-1 0,1 2 0,1 0 0,0 0 0,-1 0 0,-6-2 0,5 1 0,-6-1 0,8 2 0,0 0 0,0 0 0,-1 0 0,1 0 0,0-3 0,-1 3 0,1-3 0,0 3 0,-1 0 0,1 0 0,0 0 0,-1 0 0,1 0 0,0 0 0,-1 0 0,1 0 0,0 0 0,0 0 0,-1 0 0,1 0 0,0 0 0,-1 0 0,1 0 0,0 0 0,-1 0 0,1 0 0,0 0 0,-1 0 0,1 0 0,0 0 0,0 0 0,-1 0 0,1 0 0,0 0 0,-1 0 0,1 0 0,0 0 0,-1 0 0,1 0 0,0 0 0,-1 0 0,1 3 0,0-3 0,-1 3 0,1-3 0,0 0 0,0 0 0,-1 0 0,1 0 0,0 0 0,-1 0 0,1 0 0,0 0 0,-1 0 0,-1 0 0,1 0 0,-2 0 0,3 0 0,-1 0 0,1 0 0,0 0 0,0 0 0,-1 0 0,1 0 0,0 2 0,-1-2 0,1 3 0,0-3 0,-3 0 0,0 0 0,0 0 0,0 0 0,3 0 0,-1 0 0,1 0 0,0 0 0,-1 0 0,-1 0 0,1 0 0,-4 0 0,4 0 0,-2 0 0,3 0 0,-5 0 0,4-3 0,-4 3 0,4-3 0,1 3 0,0 0 0,-1 0 0,1-2 0,0 2 0,-1-3 0,1 3 0,-3 0 0,3 0 0,-5 0 0,1 0 0,1-2 0,0 1 0,3-1 0,0 2 0,0 0 0,-1 0 0,1-3 0,0 3 0,-1-2 0,1 2 0,0 0 0,-1-3 0,1 3 0,0-3 0,-3 3 0,2 0 0,-1-2 0,1 1 0,1-1 0,0 2 0,-1 0 0,1 0 0,0-2 0,-1 1 0,1-1 0,0 2 0,-3 0 0,2-3 0,-2 3 0,3-3 0,0 3 0,0 0 0,-1 0 0,1 0 0,0 0 0,-1 0 0,1 0 0,-3 0 0,2 0 0,-1-2 0,1 1 0,1-1 0,0 2 0,-1 0 0,1 0 0,0 0 0,0 0 0,-1 0 0,1 0 0,-3-2 0,2 1 0,-1-1 0,-3 2 0,3 0 0,-3-3 0,5 3 0,-3-3 0,2 3 0,-1 0 0,2-2 0,-1 1 0,-1-1 0,1 2 0,-2 0 0,0 0 0,0-2 0,0 1 0,0-1 0,3 2 0,0 0 0,-1-3 0,1 3 0,0-3 0,-31-1 0,23 3-1387,-23-4 1387,31 5 0,-1 0 0,1 0 0,0-3 0,-1 3 0,1-3 0,0 3 0,-1 0 1387,1 0-1387,0 0 0,0 0 0,-1 0 0,1-2 0,0 2 0,-1-3 0,1 3 0,0 0 0,-1 0 0,1 0 0,0 0 0,-1 0 0,3-2 0,-1 1 0,1-1 0,-3 2 0,1 0 0,0 0 0,0 0 0,-1 0 0,1 0 0,-3 0 0,2 0 0,-1 0 0,1 0 0,1 0 0,0 0 0,-1 0 0,1 0 0,0 0 0,-1 0 0,1 0 0,0 0 0,0 0 0,-1 0 0,-1 0 0,3-3 0,-3 3 0,4-2 0,-2 2 0,-1 0 0,1 0 0,-3 0 0,3 0 0,-3 0 0,3 0 0,-1 0 0,1 0 0,-3 0 0,2-3 0,-3 3 0,0-3 0,1 3 0,0 0 0,3 0 0,0 0 0,-3 0 0,2-2 0,-4 1 0,4-1 0,-1 2 0,1 0 0,-27-2 0,21 1 0,-24-1 0,27-1 0,1 3 0,-2-3 0,4 3 0,-4 0 0,5 0 0,-5-2 0,4 1 0,-4-1 0,4 2 0,-2 0 0,3 0 0,0 0 0,-1 0 0,1 0 0,0 0 0,-3-2 0,0 1 0,0-1 0,0 2 0,3 0 0,-1 0 0,1 0 0,-3 0 0,0 0 0,0 0 0,0 0 0,3 0 0,0 0 0,-1 0 0,-1 0 0,1 0 0,-2 0 0,3 0 0,-3 0 0,2 0 0,-1 0 0,-1 0 0,2 0 0,-6 0 0,5 0 0,-5 0 0,4 0 0,0 0 0,-2 0 0,4 0 0,-4 0 0,2 0 0,-1 0 0,0 0 0,3 0 0,-10 0 0,9 0 0,-9 0 0,6 0 0,-1 0 0,0 0-639,-4 0 639,7 0 0,-7 0 0,9 0 0,-10 0 0,7 0 0,-5 0 0,4 0 0,2 0 0,-3 0 0,1 0-92,2 0 92,-2 0 0,-1 0 0,0 0-528,-2 0 528,3 0 0,-1 0 0,3 0 0,-2 0 0,4 0 0,-4 0 618,4 0-618,-4 0 93,4 0-93,-4 0 548,5 0-548,-3 0 0,0 0 0,0 0 0,-3 0 0,3 0 0,1 0 0,-1 0 0,2 0 0,-2 0 0,3 0 0,0 0 0,0 0 0,-1 0 0,1 0 0,0 0 0,-1 0 0,1 0 0,-3 0 0,2 0 0,-1 0 0,1 0 0,1 0 0,0 0 0,-1 0 0,1 0 0,0 0 0,0 0 0,-1 0 0,1 2 0,0-1 0,-1 1 0,1-2 0,0 0 0,-1 0 0,1 0 0,0 0 0,-1 0 0,1 0 0,0 0 0,-1 0 0,1 0 0,0 0 0,2 2 0,-2-1 0,2 1 0,-16-2 0,10 0 0,-11 0 0,15 0 0,0 0 0,-1 0 0,1 2 0,0-1 0,0 1 0,-1-2 0,1 0 0,0 0 0,-1 0 0,1 0 0,0 0 0,-1 0 0,1 0 0,0 0 0,-1 0 0,1 0 0,-3 0 0,3 0 0,-3 0 0,3 0 0,-1 0 0,-1 0 0,1 0 0,-2 0 0,3 0 0,0 0 0,-5 0 0,1 0 0,-2 0 0,4 0 0,1 0 0,1 0 0,-3 0 0,2 0 0,-1 0 0,2 0 0,-3 0 0,2 0 0,-2 0 0,3 0 0,0 0 0,-1 0 0,-4 0 0,4 0 0,-4 0 0,5 0 0,-1 0 0,-1 0 0,1 0 0,-2 0 0,3 0 0,0 0 0,-1 0 0,1 0 0,0 0 0,-3 0 0,2 0 0,-4 0 0,4 0 0,-4 0 0,4 0 0,-1 0 0,2 0 0,-1 0 0,1 0 0,0 0 0,-1 0 0,-1 0 0,1 0 0,-2 0 0,3 0 0,-1 0 0,1 0 0,0 0 0,0 0 0,-1 0 0,1 0 0,0 0 0,-1 0 0,1 0 0,0 0 0,-1 0 0,-1 3 0,1-3 0,-2 3 0,3-3 0,0 0 0,-1 0 0,1 0 0,0 0 0,-1 0 0,1 0 0,-3 0 0,2 2 0,-1-2 0,1 3 0,-1-3 0,-1 2 0,-1-1 0,2 1 0,1-2 0,1 0 0,0 0 0,-3 0 0,2 0 0,-1 0 0,-1 2 0,2-1 0,-2 1 0,3-2 0,-2 0 0,1 0 0,-2 0 0,0 2 0,3-1 0,-5 1 0,4 1 0,-2-3 0,3 3 0,-3-3 0,2 0 0,-1 0 0,1 2 0,-1-2 0,1 3 0,-2-3 0,3 0 0,-3 0 0,2 0 0,-4 2 0,4-1 0,-3 1 0,0-2 0,1 2 0,0-1 0,-9 4 0,9-5 0,-9 2 0,12-2 0,-1 0 0,3 3 0,-1-3 0,1 3 0,-3-3 0,1 2 0,0-1 0,-1 1 0,1-2 0,0 2 0,0-1 0,-1 1 0,1-2 0,0 2 0,-1-1 0,1 1 0,0 1 0,-1-3 0,1 2 0,0-2 0,2 3 0,-2-3 0,2 3 0,-2-3 0,0 2 0,-1-1 0,-1 1 0,1 0 0,-2-1 0,3 1 0,-1-2 0,1 0 0,0 0 0,-12 2 0,8 1 0,-8 0 0,12 0 0,0-3 0,-1 0 0,1 0 0,0 0 0,-1 0 0,1 0 0,0 0 0,0 0 0,-1 0 0,3 2 0,-1-2 0,1 3 0,-3-3 0,1 0 0,0 0 0,-1 0 0,3 2 0,-1-1 0,-2 1 0,0-2 0,-1 0 0,1 0 0,1 0 0,0 2 0,0-1 0,-1 1 0,1 0 0,0-1 0,-1 1 0,1-2 0,0 0 0,-1 0 0,1 0 0,0 3 0,-1-3 0,1 3 0,0-3 0,-1 2 0,1-2 0,-2 3 0,1-1 0,-2-1 0,3 1 0,-3 0 0,2-1 0,-1 1 0,-3 1 0,3-1 0,-3 1 0,5 0 0,-3-3 0,5 2 0,-7-1 0,7 1 0,-7 0 0,4-1 0,-2 1 0,3 0 0,0-1 0,-1 1 0,1-2 0,0 3 0,-5-3 0,3 2 0,-3 1 0,5-3 0,0 5 0,-1-4 0,1 1 0,0 0 0,-1-1 0,1 1 0,0-2 0,-1 2 0,1-1 0,0 4 0,0-5 0,-3 5 0,2-5 0,-2 3 0,3-1 0,0-1 0,-1 1 0,1 0 0,0-1 0,-1 1 0,3 0 0,-1-1 0,1 4 0,-3-5 0,1 5 0,0-5 0,-5 5 0,3-2 0,-3 2 0,5-2 0,0 2 0,-1-5 0,1 5 0,-19 5 0,16-3-647,-15 3 647,20-6 0,-3-1 0,1 0 0,0 2 0,-1-5 0,1 5 0,-2-2 0,1 0 647,-2 1-647,3-3 0,-1 4 0,1-3 0,0 4 0,-3-1 0,2 0 0,-1-2 0,-1 2 0,2-3 0,-2 4 0,3-3 0,0 1 0,-1-3 0,1 3 0,0-1 0,-1 0 0,1 2 0,-2-2 0,1 0 0,-4 4 0,4-6 0,-2 6 0,3-4 0,-1-1 0,1 3 0,0-4 0,0 3 0,-3-1 0,2 0 0,1 2 0,0-5 0,2 5 0,-2-2 0,-1 0 0,1-1 0,-3 3 0,3-2 0,-3 2 0,3 0 0,-1-4 0,3 3 0,-1-1 0,1 0 0,-3-1 0,1 1 0,0 0 0,-1-1 0,3 3 0,-1-4 0,1 3 0,-3-3 0,4 3 0,-3-3 0,4 4 0,-4-5 0,3 5 0,-4-5 0,3 5 0,-1-4 0,1 3 0,-3-1 0,1 0 0,0 2 0,-1-5 0,3 5 0,-1-4 0,1 3 0,-3-3 0,3 3 0,-1-1 0,1 0 0,-3 2 0,1-2 0,0 2 0,0-2 0,2 1 0,-4-1 0,5 3 0,-5-4 0,4 1 0,-2-1 0,0 1 0,-1 2 0,1-2 0,2 2 0,-2-5 0,5 5 0,-5-4 0,2 3 0,-2-3 0,2 3 0,-2-3 0,2 4 0,-2-5 0,0 5 0,-1-2 0,1 0 0,2 1 0,-2-3 0,5 3 0,-5-3 0,2 1 0,0 1 0,-2-3 0,2 5 0,-2-5 0,2 5 0,-2-4 0,5 3 0,-5-3 0,2 1 0,0 0 0,-1-1 0,3 4 0,-11 0 0,7 1 0,-7 1 0,7-4 0,2 2 0,-2-5 0,4 5 0,-3-4 0,3 3 0,-4-3 0,2 3 0,-2-1 0,0 2 0,0-2 0,2 2 0,-2-4 0,2 3 0,-2-3 0,2 3 0,0-1 0,1 0 0,-1 2 0,-2-5 0,2 5 0,-4 0 0,3-1 0,-1 3 0,0-4 0,2-1 0,-2 3 0,0-2 0,-1 2 0,1-2 0,2 2 0,-2-2 0,2 2 0,-2-2 0,0 1 0,2-1 0,-4 3 0,5-1 0,-7 0 0,5 0 0,-3 0 0,2-2 0,-1 2 0,1-2 0,0 2 0,-1 0 0,-1 0 0,1 1 0,1-1 0,-3 0 0,5 3 0,-7-3 0,4 1 0,-2 1 0,3-6 0,0 6 0,0-4 0,-1 2 0,1 2 0,0-1 0,-1-1 0,1 0 0,0 0 0,-1 1 0,1 1 0,-5 1 0,4-2 0,-4 1 0,4-2 0,1 1 0,0-1 0,-1 0 0,1 0 0,0 3 0,-1-5 0,1 7 0,-3-7 0,3 5 0,-3-3 0,3 0 0,-1 0 0,-1 3 0,1-2 0,-2 3 0,3-3 0,-1 2 0,-1-3 0,-25 30 0,16-22-2610,-16 22 2610,27-29 0,0-1 0,0 0 0,1 0 0,-3 0 0,4 1 0,-2-1 0,0 2 2610,-1-1-2610,1 2 0,0-5 0,-1 3 0,1-2 0,0 3 0,-3 1 0,5-2 0,-4-1 0,6 2 0,-4-4 0,2 5 0,-2-5 0,2 4 0,-2-4 0,2 2 0,-2 2 0,2-3 0,-2 1 0,2 0 0,-2 0 0,0 1 0,-1 1 0,4-2 0,-3-2 0,4 4 0,-4-6 0,3 6 0,-1-4 0,-2 3 0,2-1 0,-2 0 0,2 0 0,-2 0 0,2 1 0,0-1 0,-2 0 0,5 0 0,-5 0 0,2 1 0,-2-1 0,2 0 0,-2 0 0,4 1 0,-3-4 0,3 3 0,-1-2 0,-1 2 0,3 0 0,-5 1 0,2 1 0,0-1 0,-2 1 0,5-1 0,-2-1 0,-1-2 0,3 1 0,-3-1 0,3 2 0,-2-2 0,1 2 0,-3-2 0,3 2 0,-1 0 0,2 1 0,-3-1 0,0 0 0,0 0 0,1 0 0,2 1 0,-2-4 0,1 3 0,-1-2 0,2 2 0,0 0 0,-3-2 0,3 2 0,-3-2 0,3 2 0,0 0 0,-2 0 0,1 1 0,-1-1 0,2 0 0,0 0 0,-2 1 0,1-1 0,-1 0 0,2 0 0,0 0 0,0 1 0,0-1 0,-3 2 0,3-1 0,-3 4 0,3-4 0,0 1 0,0-1 0,-2-1 0,1 0 0,-1 0 0,2 0 0,0 1 0,0-1 0,0 0 0,0 0 0,-2 0 0,1 1 0,-1 1 0,2-1 0,0 1 0,0-1 0,0-1 0,0 0 0,-3 0 0,3 3 0,-3-2 0,3 1 0,0 1 0,-2 0 0,2 0 0,-3-1 0,3-1 0,-2-1 0,1 0 0,-1 3 0,2 0 0,0 0 0,0-1 0,-3 1 0,3-2 0,-2 1 0,-1-2 0,3 1 0,-3 3 0,3 0 0,-2 2 0,1-4 0,-1 1 0,2-3 0,0 3 0,-2-1 0,1-1 0,-1 2 0,2-1 0,-3-1 0,3 2 0,-3-1 0,3 1 0,-2 0 0,1 2 0,-1 4-654,2-5 654,0 7 0,-2-10 0,1 3 0,-1-3 0,2 2 0,-3-1 0,3-1 0,-3 4 0,3-2 0,0 2 0,-2-1 0,1 0 0,-1 2 0,2-3 2,0 10-2,0-11 0,-2 9 0,1-8 0,-1 0 0,2 2 0,0-4 0,0 9 0,0-8 0,-3 9 0,3-11 0,-3 5 0,3-2 0,0 1 0,-2 8 0,1-7-490,-1 6 490,2-6 0,0-4 636,0 4-636,0-2 0,0 0 0,0 2 0,-2-2 0,1 0 0,-1 2 0,2-2 506,0 0-506,0 0 0,0-1 0,0-1 0,0 4 0,0-2 0,0 0 0,0 2 0,0-4 0,0 4 0,0-2 0,0 0 0,-3 2 0,3-5 0,-3 3 0,3-1 0,0-1 0,0 2 0,0-1 0,0 1 0,0 0 0,0 0 0,0-3 0,0 3 0,0-2 0,0 1 0,0-2 0,0 0 0,0 1 0,0 1 0,0-1 0,0 4 0,0 0 0,0-1 0,0 3 0,0-6 0,0 1 0,0-1 0,3-3 0,-3 1 0,3-1 0,-3 2 0,0 0 0,0 1 0,0-1 0,2-2 0,-1 1 0,1 2 0,-2-1 0,0 3 0,0-3 0,2-2 0,1 11 0,0-9 0,-1 10 0,-2-10 0,3-2 0,-3 1 0,5-1 0,-2 3 0,2-1 0,-2 0 0,2 0 0,-3-2 0,1 2 0,2-5 0,-4 5 0,3-5 0,-1 5 0,0-2 0,2 0 0,-5 2 0,5-5 0,-2 5 0,2-2 0,0 2 0,0-2 0,1 1 0,-4-1 0,3 0 0,-2 2 0,2-5 0,-2 5 0,2-2 0,-2 0 0,2 1 0,0-3 0,0 6 0,0-6 0,1 6 0,-1-6 0,0 3 0,0-1 0,0 0 0,1 2 0,-1-2 0,0-1 0,-2 3 0,2-4 0,-2 3 0,2-1 0,0 0 0,0 2 0,0-5 0,1 5 0,-1-2 0,0 0 0,0 1 0,0-1 0,1 0 0,-1 2 0,0-2 0,0 0 0,-2 1 0,2-3 0,-2 3 0,2-3 0,0 4 0,0-2 0,1 2 0,-1-2 0,-2 1 0,1-3 0,-1 1 0,0 1 0,2-3 0,-2 2 0,0 1 0,1-3 0,-3 5 0,3-4 0,-3 3 0,4-3 0,-3 3 0,1-1 0,2 0 0,-2 2 0,2-5 0,-2 5 0,2-4 0,-5 3 0,5-3 0,-2 3 0,2-1 0,0 3 0,0-4 0,-2 3 0,2-4 0,-5 3 0,5-3 0,-2 3 0,2-3 0,-2 4 0,-1-2 0,3-1 0,-1 3 0,1-2 0,2 2 0,-6 0 0,6-2 0,-4 2 0,2-4 0,0 5 0,0-4 0,1 5 0,-1-5 0,-2 4 0,4-1 0,-4-2 0,5 4 0,-1-4 0,-1 5 0,1-3 0,-1 0 0,-1 0 0,0-2 0,0 2 0,0-2 0,1 2 0,-1 0 0,0 0 0,3-2 0,-3 2 0,3-2 0,-1 4 0,-1-1 0,4-1 0,-4 2 0,1-3 0,-1 1 0,1 2 0,1-4 0,0 5 0,0-3 0,-3-2 0,3 2 0,-3-2 0,3 2 0,0 0 0,-3 0 0,5 3 0,-4-2 0,4 1 0,-4-2 0,1-2 0,-2 2 0,1-2 0,1 4 0,-1-3 0,1 3 0,-1-4 0,-1 2 0,0 0 0,3 0 0,-3-2 0,5 4 0,-4-3 0,4 3 0,-7-2 0,7 0 0,-7 1 0,5-1 0,-3 0 0,0-2 0,2 2 0,-1-2 0,2 2 0,-3 0 0,0 0 0,3 0 0,-2 1 0,6 1 0,-4-1 0,3 1 0,-4-1 0,-1-1 0,-1 0 0,0 0 0,3 0 0,-3-2 0,5 2 0,-6-2 0,5 2 0,-6 0 0,5 1 0,-1-1 0,-1 0 0,4 0 0,-4 0 0,4 1 0,-5-1 0,3 0 0,-3 0 0,3 0 0,-2 1 0,3-1 0,-3 0 0,4 0 0,-4 1 0,4-1 0,-5 0 0,5 0 0,1 3 0,-3-5-618,5 6 618,-5-5 0,0 3 0,2-1 0,-2-3 0,0 1 0,-1-1 0,1 2 0,-2 0 0,4 1 0,-2-1 0,0-2 0,2 1 0,-5-1 0,8 3 0,-7-1 0,4 0 0,-3 0 0,-1-2 0,4 2 0,-4-2 0,1 2 618,1-2-618,-2 1 0,1-3 0,-2 4 0,3-3 0,-2 1 0,1 0 0,-2-1 0,5 1 0,-3 2 0,2-2 0,-3 2 0,-1-3 0,2 1 0,-1 2 0,2-4 0,-3 3 0,0-3 0,3 3 0,-3-1 0,3 0 0,-3 0 0,0-1 0,3 1 0,0 2 0,0-2 0,4 1 0,-5-1 0,2 3 0,-3-4 0,-1 1 0,0-1 0,0-1 0,1 3 0,-1-1 0,0 0 0,0-1 0,3 3 0,-3-4 0,3 4 0,-3-3 0,0-1 0,1 1 0,-1 0 0,0 1 0,0 0 0,0 2 0,1-5 0,-1 3 0,0-1 0,0 1 0,1 0 0,-1 1 0,0-3 0,0 1 0,0-2 0,1 3 0,-1 0 0,0-1 0,0 3 0,0-4 0,1 1 0,-1 0 0,0-1 0,0 1 0,0 1 0,1-3 0,-1 5 0,0-5 0,0 3 0,1-1 0,-1-1 0,0 3 0,0-3 0,0 3 0,1-3 0,-1 1 0,0 1 0,3-3 0,-3 5 0,3-5 0,-5 5 0,4-4 0,-4 3 0,5-1 0,-1 0 0,1 2 0,0-5 0,0 5 0,-3-5 0,3 3 0,-2-1 0,1-1 0,1 3 0,-3-3 0,3 3 0,-1-3 0,-1 4 0,2-5 0,-3 3 0,2-1 0,4 1 0,0 0 0,-1 1 0,-2-3 0,-1 1 0,-1 1 0,4-3 0,-4 2 0,4 1 0,-5-3 0,5 5 0,-4-4 0,4 1 0,-4 0 0,4-1 0,-5 1 0,8 0 0,-5-1 0,5 4 0,-5-5 0,0 5 0,-1-5 0,-1 3 0,4-3 0,-4 2 0,3-1 0,-3 1 0,2 0 0,-1-1 0,-1 3 0,2-3 0,1 1 0,-2-2 0,5 3 0,-6-3 0,1 3 0,1-1 0,-2-2 0,1 3 0,1-1 0,-3-1 0,3 1 0,-1-2 0,-1 2 0,2-1 0,-3 1 0,0 0 0,5-1 0,-4 4 0,7-5 0,-8 3 0,3-3 0,-3 0 0,0 0 0,1 2 0,-1-2 0,2 3 0,-1-1 0,2 1 0,-3 0 0,0-1 0,0-2 0,0 0 0,1 0 0,-1 0 0,0 3 0,0-3 0,0 2 0,1 1 0,-1-3 0,2 3 0,-1-1 0,4-1 0,-4 1 0,1-2 0,-1 0 0,1 0 0,-1 2 0,4-1 0,-2 1 0,0 0 0,-1-1 0,-1 1 0,1 1 0,-1-3 0,41 9 0,-30-4-2850,31 2 2850,-38-2 0,1-5-358,-1 5 358,0-5 0,1 3 0,-1-3 0,1 2 0,-1-1 0,6 4-1011,-4-4 1011,4 5 0,-6-6 0,6 3 0,4-1 0,-2 1-1668,0 0 1668,-2 3 0,-4-6 1115,4 6-1115,0-5 0,-4 1-347,4 0 347,-6 1 0,6 0 0,-4-1-776,10 2 776,-5-3 0,0 4 0,4-2 0,-4 0 0,0 0 244,-1-1-244,0 2 0,-4-1 0,3 3 0,13-6-750,-13 3 750,12-1 0,-11-2-186,-4 5 186,4-4 0,-6 3 0,6-3 0,-4 4 0,14-2 0,-13 3 270,8-2-270,-5-2 0,-4-2 770,4 3-770,-6-3 0,0 5 0,1-5 0,5 3 0,-4-1 0,4-1 0,-6 3 0,0-3 0,1 3 0,-1-3 0,11 4 0,-10-5 701,9 3-701,-7 0 0,-3-2 0,11 2 113,-14-1-113,8-1 1060,-7 1-1060,3 1 0,-1-3 599,-2 3-599,2-3 0,-2 2 0,3-2 0,4 3 0,-6-1 0,6-1 0,-7 3 0,0-3 0,2 1 0,-2-2 0,2 0 0,-2 0 0,2 2 1490,-4-1-1490,4 1 949,-4 1-949,3-3 0,0 5 558,-1-4-558,4 1 0,-4-2 0,5 0 0,-5 0 0,2 2 77,-4-1-77,4 1 0,-2-2 0,2 2 0,1-1 0,-3 1 0,2-2 0,-2 3 0,0-3 0,2 2 0,-2-2 0,5 3 0,-2-3-544,1 3 544,-1-3-1078,5 3 1078,-4-2 0,4 2 0,-8 0 0,7-3 0,-5 2 0,6-2-643,-6 3 643,0-3 0,1 5 0,5-4 0,6 3 0,-4-3-1876,3 1 1876,-5 2 0,-4-4 0,9 4 0,-9-2 0,10-1 0,-5 1 0,1 0 0,3-1 0,-9 1 0,9-2 0,-3 4 0,-1-4 0,5 4 0,0-2 0,13-1-2818,-4 4 2818,-2-4 0,3 8 0,-11-8 0,13 5 0,-17-4 0,16-1 0,-18 3 0,29-3-3174,-12 7 3174,5-7 0,-2 8-1551,-12-8 1551,0 5 0,21 1 0,-4-3-2234,7 5 2234,-1-8 0,-20 6-398,20-7 398,-21 7 0,10-6 0,-1 8 0,-8-8 0,20 10 0,-21-10 0,10 8 0,-12-5 0,11 1 0,14 3 0,-9-3 0,6 1 0,-22 1 1331,0-6-1331,-6 2 0,5 1 0,-5-3-209,17 7 209,-8-3 0,3 1 1963,-7-2-1963,-5-1 0,6-2 1507,-6 2-1507,5 1 0,0-3 0,-4 4 0,9-4 0,-16 1 668,5 0-668,0-1 0,-4 1 0,4 1 2405,-5-3-2405,-1 3 0,0-3 0,-1 2 0,6-2 0,-6 3 0,7-3 0,-7 2 0,5-1 0,-7 1 0,7 0 0,-5-1 2450,-1 1-2450,2-2 2222,-5 3-2222,5-3 1289,-4 2-1289,4-2 690,-4 0-690,1 3 0,1-3 0,-3 3 0,3-3 0,2 0 0,-4 0 0,4 0 0,-2 0 0,-3 0 0,3 2 0,-3-1 0,33 3 0,-23-3-2048,24 3 2048,-30-3 0,-3 1 0,4-2 0,-4 0 0,4 0 0,-5 0 0,5 3 0,-4-3 2048,4 2-2048,-2-2 0,2 0 0,1 0 0,-1 0 0,3 3 0,-2-3-577,2 3 577,-3-1 0,1-1 0,5 1 0,-5-2 0,3 0-1063,2 0 1063,-7 0 0,7 2 0,-6-1 0,6 1 0,-4-2 0,4 2 0,-5-1 0,5 1 0,-5 1 0,11-3 0,-10 3-1367,9-3 1367,-9 2 0,4-2 0,0 3 0,2 0 0,-1-2-2066,5 2 2066,-5-3 0,0 3 0,5-3 0,-10 3 0,9-3 0,1 3 0,2-2 0,-2 2 0,0 1 0,-5-4 0,1 4 0,3-1 0,-3-2 0,-1 2 0,5-3 0,-11 3 0,11-3-1137,-10 3 1137,9-3 0,-3 3 0,-1-2 0,9 5 0,-13-6 0,13 2 0,-14-2-282,4 3 282,0-3 0,-4 3 0,4-3 0,0 3 0,-4-2 0,4 2 558,-6-3-558,1 3 0,-1-3 0,1 3 0,-1-3 0,5 0 0,-3 0 0,3 0 0,-7 2 0,2-2 1950,-2 3-1950,0-3 0,2 0 0,-2 0 0,2 0 0,1 2 0,-3-1 0,2 1 0,-2-2 1830,0 0-1830,4 0 0,-3 2 0,1-1 0,0 1 0,-2-2 0,0 0 1425,2 0-1425,-4 0 729,4 0-729,-5 0 0,5 0 0,-4 0 0,4 0 0,-2 0 0,0 0 0,2 0 0,0 0 0,1 0 0,0 0 0,-1 2 0,-5-1 0,5 1 0,-2-2 0,3 0 0,-1 0 0,-2 0 0,2 0 0,-2 0 0,3 0 0,-1 0 0,-2 0 0,2 0-625,4 0 625,-5 0 0,7 0 0,-8 0 0,2 0 0,1 3 0,-1-3 0,0 3 0,1-3 0,-1 0 0,6 0-1051,-4 0 1051,4 0 0,-6 0 0,6 0 0,-4 0 0,9 0 0,-4 0 0,-1 0 0,0 0 0,0 0 0,-4 0 0,10 0 0,-10 0 0,4 0 0,0 0-1614,1 0 1614,0 0 0,-1 0 0,0 0 0,2 0 0,-1 0 0,9 0 0,-7 0 0,3 0 0,-6 0 0,0 0 0,-4 0 0,9 0 0,-3 0 0,-1 0 0,5 0 0,-11 0 0,5 0 0,0 0 0,2 0 0,-1 0 0,5 0 0,0 0 0,2 0-2276,-2 0 2276,-1 0 0,-3 0 0,5 0 0,-6 0 0,5 0 0,-11 0 0,22 0 0,-18 0 0,18 0 0,-21 0 0,9 0-59,-3 0 59,9 0 0,-2 0-2209,-3 0 2209,10 0 0,-11 0-747,8 0 747,-8 0 0,-4 0 0,6 0 208,-5 0-208,3 0 0,-3 0 0,5 0-2176,0 0 2176,11 0 0,-8 0 0,18 0 0,-18 0 0,7 0 0,-10 0 559,0 0-559,0 0 0,0 0 0,0 0-486,11 0 486,-14 0 0,13 0 0,-15 0-236,5 0 236,0 0 0,0 0 0,-1 0 0,17 0 0,-12 0 151,12 0-151,-16 0 0,-5 0 358,3 0-358,-3 0 0,5 0 0,-6 0 0,5 0 0,-5 0 0,0 0 0,5 3 0,-10-2 0,9 2 0,1-3 0,-3 0 0,1 0 0,-4 0 0,2 0 0,5 0 0,-6 0 1593,-1 0-1593,-5 0 0,-1 0 1651,0 0-1651,1 0 0,5 0 1837,-4 0-1837,9 0 0,-9 0 899,9 0-899,-10 0 0,4 0 368,-4 0-368,-1 0 0,1 0 0,-1 0 0,0 0 0,1 0 0,-1 0 0,1 0 0,-1 0 0,1 0 0,-1 0 0,-2 0 0,7 0 0,3-3 0,0 2-719,0-3 719,-7 4 0,-1 0 1191,0 0-1191,1 0 0,-1 0 0,1 0 0,-3 0 0,7 0 373,-5 0-373,6-2 0,-6 2 0,6-3 0,-2 3 0,3 0 0,1-3 0,-8 2-1073,11-3 1073,-6 4 0,2 0 0,-1 0 458,-6 0-458,1-2 0,-1 1 0,6-1-623,-4 2 623,4-2 0,0 1 0,-4-1 0,14-2 0,-13 4-857,8-4 857,-5 4 0,-5 0 324,5 0-324,0 0 0,2 0 0,-1-2 0,-1 1 0,0-1 0,-4 2-51,4 0 51,-6 0 0,6-4 0,-4 3 0,14-2 0,-13 3-598,14 0 598,-16 0 0,5 0 1026,-5 0-1026,-1-2 0,1 1 0,5-1 0,-5 2 3,11 0-3,-10 0 0,4 0 62,-6 0-62,1 0 0,9 0 0,-7 0 662,8 0-662,-11 0 0,6 0 0,-4 0 0,4 0 0,-5 0 289,-1 0-289,0 0 0,1 0 0,-3 0 0,2 0 0,-2-3 0,2 3 0,1-3 0,4 3 0,-6 0 0,6 0 0,-10 0 0,5 0 1311,-4 0-1311,4-2 643,-4 1-643,3-1 1069,-3 2-1069,4 0 365,-4 0-365,1-2 0,-1 1 0,1-1 0,-1 2 0,1 0 0,-1 0 0,1 0 0,-1 0 0,1 0 0,1 0 0,0 0 0,0 0 0,0 0 0,-1 0 0,-1 0 0,2-3 0,-3 3 0,0-2 0,0 2 0,3 0 0,-2 0 0,3 0 0,-3 0 0,2 0 0,-3-3 0,0 3 0,0-3 0,1 3 0,-1 0 0,2 0 0,-1-2 0,2 1 0,-3-1 0,2 2 0,1 0 0,3-2 0,-3 1 0,0-1 0,-3 2 0,0 0 0,2 0 0,2 0 0,-1-3 0,-1 3 0,-2-3 0,1 3 0,-1 0 0,0-2 0,0 1 0,3-1 0,-2 2 0,3 0 0,-3-2 0,2 1 0,27-6 0,-22 6-1646,22-4 1646,-27 3 0,-3 1 0,5-1 0,-4 2 0,4-3 0,-2 3 0,2-3 0,-1 3 0,0-2 0,-3 1 0,4-1 1646,-2 2-1646,7 0 0,-6-2-489,6 1 489,-7-1 0,2 2 0,1-3 0,-1 3 0,1-3 0,-1 3 0,1-2 0,-1 2 0,0-3 0,1 3 0,-1 0 0,1 0 0,-1-2 0,11 1 0,-8-4-1084,7 5 1084,-9-2 0,-1 2-87,1-3 87,-3 3 0,2-3 0,-2 3 0,2-2 0,1 1 0,-1-1 0,0 2-736,6 0 736,-6-2 0,5 1 0,-7-1 443,0-1-443,2 3 0,-2-3 0,3 3 0,-3 0 0,2-2 450,3 1-450,-3-1 0,5 2 0,-7-2 0,1 1 88,0-1-88,-3 2 775,4 0-775,-4-3 0,12 3 0,-8-3-605,6 1 605,-6 1 0,-5-1 621,5 2-621,-4 0 0,1 0 0,1 0 0,0-2 0,0 1 624,0-1-624,-3 2 0,2-3 0,-1 3 0,2-3 0,-1 3 0,-1 0 0,4-2 0,-2 1 0,0-1 0,0 2 0,-3-2 0,0 1 0,0-1 0,1-1 0,-1 3 0,0-3 0,2 3 0,-1-2 0,2 2 0,-3-5 0,0 4 0,0-1 0,1 2 0,-3-3 0,1 3 0,-1-2 0,2 2 0,0 0 0,-2-3 0,2 3 0,-2-3 0,4 1 0,-1 1 0,2-3 0,-1 3 0,-1-1 0,-1-1 0,0 3 0,-2-3 0,2 1 0,0 1 0,0-1 0,1 2 0,-1 0 0,0-2 0,0 1 0,1-4 0,1 5 0,-1-3 0,-1 1 0,0 1 0,-2-1 0,2 2 0,0-2 0,0 1 0,0-1 0,1 2 0,1-3 0,-1 3 0,1-5 0,-1 4 0,1-1 0,-1 0 0,2 1 0,-3-1 0,0-1 0,0 3 0,0-3 0,1 1 0,-1 2 0,2-3 0,-1 1 0,2 1 0,-3-1 0,0-1 0,3 3 0,0-5 0,2 5 0,1-5 0,-3 4 0,-1-1 0,1 0 0,0 1 0,0-4 0,-1 5 0,1-3 0,-5 1 0,7 1 0,-7-1 0,5 2 0,2 0 0,-4-2 0,4-1 0,-5 0 0,0 0 0,3 3 0,-5-2 0,6 1 0,-5-1 0,3 2 0,-1 0 0,-1-2 0,0 1 0,3-4 0,-3 5 0,3-3 0,-3 1 0,0 1 0,1-1 0,-1 2 0,0-2 0,0 1 0,0-4 0,1 5 0,-1-5 0,0 5 0,3-3 0,-3 1 0,3 1 0,-5-3 0,1 3 0,-1-4 0,3 5 0,-1-3 0,0 1 0,0-1 0,0 0 0,1-2 0,-1 5 0,0-3 0,-2 1 0,2 1 0,-5-3 0,5 3 0,-2-4 0,2 5 0,0-3 0,0 1 0,1-1 0,-1-2 0,0 2 0,0 0 0,-2 1 0,2 1 0,-2-3 0,2 3 0,0-4 0,0 5 0,0-5 0,1 5 0,-1-3 0,-2 1 0,1-1 0,-1 0 0,2 1 0,1-1 0,-1 3 0,2-5 0,-3 2 0,5 0 0,-5-2 0,3 5 0,-2-3 0,-2 1 0,2 1 0,-2-1 0,2 0 0,0 1 0,0-4 0,1 5 0,-1-5 0,0 4 0,0-3 0,0 3 0,1-1 0,-1-1 0,2 3 0,-1-5 0,2 2 0,-1 0 0,-1-2 0,2 5 0,-3-2 0,-2-1 0,4 3 0,-4-5 0,5 4 0,-3-3 0,0 3 0,0-1 0,1-1 0,-1 3 0,0-3 0,0 1 0,0 1 0,-2-3 0,7 3 0,-9-4 0,9 5 0,-8-5 0,4 4 0,-1-3 0,0 3 0,0-1 0,-2-1 0,2 3 0,-2-3 0,2 3 0,-2-2 0,1 1 0,-1-1 0,3 0 0,-1 1 0,0-4 0,0 5 0,0-5 0,1 5 0,-1-3 0,-2 1 0,1 1 0,-1-1 0,2-1 0,1 3 0,-1-5 0,0 5 0,0-3 0,0 3 0,-2-2 0,2 1 0,-2-3 0,2 3 0,0-4 0,1 5 0,-1-3 0,0 1 0,0 1 0,0-1 0,1 0 0,1 1 0,-1-4 0,1 5 0,-1-3 0,-1 1 0,0 1 0,0-1 0,1 0 0,1 1 0,-1-4 0,1 5 0,-1-3 0,-1 3 0,-2-2 0,4 1 0,-4-1 0,2 0 0,2 1 0,-3-1 0,3 2 0,-2-3 0,1 3 0,-1-3 0,0 1 0,0 2 0,1-3 0,-1 1 0,0 1 0,0-1 0,0 2 0,1-3 0,-1 3 0,0-2 0,0 2 0,0-3 0,1 3 0,-1-5 0,0 4 0,3-1 0,-5 0 0,4 1 0,-2-1 0,-1-1 0,3 3 0,-4-3 0,2 1 0,0 1 0,0-1 0,0 2 0,-2-2 0,2 1 0,0-1 0,-1-1 0,3 3 0,-2-5 0,3 4 0,0-3 0,-1 3 0,-1-4 0,-1 5 0,0-3 0,-2 1 0,4 1 0,-6-3 0,6 3 0,-4-1 0,2 2 0,0-3 0,1 3 0,-1-3 0,-2 1 0,1 2 0,-1-5 0,2 4 0,1-1 0,-1 0 0,0 1 0,0-4 0,1 5 0,-4-5 0,3 4 0,-2-1 0,4 0 0,-1 1 0,-1-4 0,0 5 0,-2-5 0,2 4 0,0-3 0,1 3 0,-3-4 0,1 2 0,-1 0 0,2 1 0,-2 0 0,2 1 0,-2-4 0,2 5 0,-2-5 0,1 4 0,-1-1 0,0 0 0,2 1 0,-5-4 0,5 5 0,-4-5 0,3 5 0,-1-3 0,0 1 0,2 1 0,-2-3 0,-1 1 0,3 0 0,-2-2 0,2 4 0,-2-3 0,2 3 0,-5-4 0,5 5 0,-2-5 0,2 2 0,-2-2 0,2 2 0,-3 0 0,1 1 0,0-1 0,1-2 0,0 2 0,1-2 0,0 2 0,-2 0 0,2-2 0,0 3 0,0-4 0,0 1 0,1 2 0,-1-2 0,0 2 0,0-2 0,0 2 0,-2-2 0,2 2 0,-2 0 0,2-1 0,0 3 0,-2-4 0,2 2 0,-2 0 0,2-1 0,0 1 0,3-3 0,-5 1 0,4 0 0,-4 2 0,2-2 0,0 2 0,1 0 0,-3-1 0,1 1 0,-1 0 0,2-2 0,0 2 0,1-2 0,-1-1 0,0 1 0,3 0 0,-3-1 0,3 3 0,-5-1 0,1 1 0,-1-3 0,3 4 0,-1-3 0,0 2 0,-2-2 0,2-1 0,-3 1 0,4 2 0,-1-2 0,0 2 0,-2-2 0,4 0 0,-4-3 0,5 5 0,-5-5 0,1 6 0,-1-4 0,3 1 0,-1 0 0,0-1 0,0 1 0,0 0 0,-2-1 0,2 3 0,-2-1 0,4-4 0,-1 2 0,2-5 0,-3 4 0,0 3 0,0-3 0,-2 4 0,2-2 0,-2 2 0,0-2 0,1 2 0,-1-2 0,2-3 0,1 3 0,-1-3 0,-2 3 0,1 2 0,-3-2 0,4 2 0,-3-2 0,4-1 0,-1 1 0,-2 0 0,1 2 0,-1-2 0,2 2 0,1-2 0,-3 0 0,1-1 0,-1 1 0,0 0 0,2 2 0,-2-4 0,2 5 0,-2-5 0,1 4 0,-1-2 0,2 0 0,-2-1 0,2 1 0,-2 0 0,0 0 0,1 2 0,-3-2 0,4 2 0,-3-2 0,1-1 0,2 3 0,-4-1 0,3 3 0,-3-4 0,3 2 0,-1-2 0,0 0 0,2-1 0,-5 1 0,5 0 0,-2-1 0,0 1 0,1 0 0,-1 0 0,0-1 0,2 3 0,-5-4 0,5 4 0,-4-5 0,3 3 0,-1-1 0,0 1 0,2 0 0,-5-1 0,3 1 0,-1 0 0,-1 0 0,3 2 0,-3-5 0,1 5 0,0-5 0,-1 3 0,4 0 0,-3-3 0,1 2 0,0-2 0,-3 3 0,0 0 0,2 0 0,-1-1 0,3 1 0,-3 0 0,1-1 0,0-1 0,-1 1 0,4-2 0,-5 3 0,3-1 0,-1-1 0,-2 1 0,3-2 0,-3 3 0,2 0 0,-1-1 0,1 1 0,0-3 0,-1 3 0,1-3 0,-2 3 0,2-3 0,-1 2 0,4-2 0,-5 3 0,3 0 0,-3-1 0,0 1 0,0 0 0,2-1 0,-2 1 0,3 0 0,-3 0 0,0-1 0,2 1 0,-1 0 0,1-1 0,0 3 0,-1-1 0,1 1 0,-2-3 0,0 1 0,0 0 0,0-1 0,0 1 0,3 0 0,-3-1 0,2 1 0,-2 0 0,0 0 0,3 2 0,-3-2 0,3 0 0,-3-1 0,2-2 0,-1 3 0,1-1 0,-2 1 0,2 0 0,-1-1 0,1 1 0,-2 0 0,0-1 0,2-1 0,-1 1 0,4-4 0,-5 4 0,2-2 0,1 1 0,-3 1 0,3-2 0,-1 3 0,-1 0 0,1-1 0,0 1 0,-1 0 0,1-1 0,-2 1 0,0 0 0,2-1 0,-1 1 0,4-2 0,-5 1 0,3-2 0,-3 3 0,2-1 0,-2 1 0,3 0 0,-3-1 0,0 1 0,2 0 0,-1 0 0,1-3 0,0 4 0,-1-3 0,1 4 0,-2-2 0,0 0 0,2-3 0,-1 2 0,1-1 0,-2 1 0,0 1 0,0 0 0,0-1 0,3-1 0,-3 1 0,3-2 0,-3 3 0,0-1 0,0 1 0,0 0 0,0 0 0,0-1 0,2 1 0,-2 0 0,3-1 0,-3 1 0,0 0 0,0-1 0,0 1 0,0-3 0,0 0 0,0 0 0,0-2 0,2 4 0,-1-1 0,1 1 0,-2 1 0,0-3 0,0 2 0,0-1 0,0-1 0,0 0 0,0-5 0,0 4 0,0-3 0,0 6 0,0-4 0,0 4 0,0-1 0,0-1 0,0 2 0,0-2 0,0-5 0,0 4 0,0-7 0,0 7 0,0-1 0,0 0 0,0 1 0,0-3 0,0 4 0,0-1 0,0-1 0,0 4 0,0-3 0,0 3 0,0-4 0,0 4 0,0-4 0,0 4 0,0-4 0,0 4 0,0-4 0,-2 0 0,1 1 0,-1-3 0,2 6 0,0-4 0,0 4 0,0-4 0,0 4 0,0-4 0,0 4 0,0-4 0,0 4 0,0-4 0,-3 4 0,3-1 0,-3-3 0,3 3 0,0-5 0,0 6 0,0-1 0,0-1 0,0 2 0,0-2 0,0 3 0,0-3 0,0 3 0,0-3 0,0 0 0,0 0 0,0 0 0,0-4 0,0 3 0,0-2 0,0 4 0,0-1 0,0 2 0,0-2 0,0 3 0,0 0 0,0 0 0,0-1 0,0-1 0,0 1 0,-2-2 0,1 0 0,-1 0 0,2 0 0,0 0 0,0 3 0,0 0 0,0-1 0,-2-27 0,1 21-1217,-1-22 1217,2 29 0,0-1 0,0 1 0,-3 0 0,3-1 0,-3 1 0,3 0 0,0-1 1217,0-1-1217,-2 1 0,2-4 0,-3 4 0,3-4 0,-2 4 0,1-1 0,-1 1 0,2 1 0,0 0 0,-3-1 0,3 1 0,-2-3 0,2 3 0,-3-5 0,3 4 0,-3-4 0,1 4 0,1-4 0,-1 4 0,2-2 0,-2 3 0,1 0 0,-4-1 0,5 1 0,-3 0 0,3-1 0,0 1 0,-2 0 0,1-1 0,-3 1 0,3 0 0,-1 0 0,-1-3 0,3 2 0,-3-2 0,1 3 0,1 0 0,-1-1 0,0 1 0,1 0 0,-4-1 0,5 1 0,-3 0 0,1-1 0,1 1 0,-3 0 0,3 0 0,-1-1 0,-1-4 0,0 1 0,1-1 0,-3 2 0,4 3 0,-4 0 0,5-1 0,-2 1 0,-1 0 0,0-3 0,0 2 0,1-4 0,0 4 0,-1 1 0,0-4 0,-2 5 0,4-6 0,-3 4 0,1-1 0,0 1 0,-2-2 0,4 3 0,-3-1 0,3-1 0,-4 1 0,2 1 0,0 0 0,-1 0 0,3-1 0,-4-2 0,5 3 0,-5 2 0,5-2 0,-5 2 0,4-2 0,-1 0 0,-1-1 0,3 1 0,-5 0 0,5-1 0,-5 1 0,4 0 0,-3-1 0,1 1 0,0 0 0,-2-1 0,4 1 0,-3 0 0,3-1 0,-4 1 0,2 2 0,0-4 0,-1 4 0,1-7 0,0 4 0,-2 0 0,4 2 0,-3 1 0,3-3 0,-4 4 0,2-3 0,1 2 0,-3-2 0,2 2 0,0-2 0,-2 2 0,5-2 0,-5 2 0,2-4 0,-2 3 0,-1-4 0,1 3 0,2 0 0,-2 2 0,2-2 0,0 2 0,-1-2 0,-2-1 0,1 1 0,-1 0 0,2 0 0,1-1 0,-3 1 0,1 0 0,0-1 0,-1 1 0,1 0 0,-3-1 0,5 1 0,-4 2 0,6-2 0,-6 2 0,6-2 0,-6 2 0,4-2 0,-2 2 0,-1 1 0,1-6 0,0 5 0,0-2 0,-1 0 0,1 2 0,0-2 0,-1-1 0,1 3 0,0-4 0,-1 6 0,1-6 0,0 7 0,2-5 0,-2 2 0,2 0 0,-2-2 0,-1 5 0,1-5 0,0 2 0,0 0 0,-1-2 0,1 5 0,0-5 0,-1 2 0,1 0 0,0-2 0,-1 5 0,3-5 0,-4 2 0,4-2 0,-5 2 0,1-2 0,1 2 0,-4-2 0,6 0 0,-5 2 0,5-2 0,-6 4 0,4-3 0,-1 1 0,-1 0 0,2-2 0,-1 2 0,1-2 0,-1 2 0,1-2 0,-2 2 0,-2-2 0,1-1 0,-1 1 0,0 2 0,4-2 0,-4 3 0,4-4 0,-4 3 0,4-1 0,-4 1 0,4 0 0,-3-2 0,0 2 0,1 0 0,-2-2 0,2 2 0,0-2 0,-2 2 0,4-2 0,-4 2 0,4 0 0,-4-1 0,2 1 0,0 0 0,-2-2 0,4 5 0,-4-5 0,4 2 0,-4 0 0,2-2 0,0 5 0,0-5 0,-4 2 0,5-2 0,-6 2 0,6 0 0,1 1 0,-4-1 0,2 0 0,0-2 0,0 5 0,0-5 0,2 4 0,-1-3 0,-1 3 0,0-4 0,0 5 0,0-3 0,-2 1 0,4-1 0,-7 0 0,7-2 0,-1 5 0,-1-3 0,2 1 0,-1 2 0,1-5 0,-1 4 0,1-3 0,-4 3 0,4-4 0,-2 5 0,3-3 0,-3 1 0,0 1 0,-2-3 0,1 3 0,-1-1 0,5-1 0,-3 3 0,-28-10 0,23 6-1800,-23-4 1800,29 4 0,1 3 0,-2-1 0,3 2 0,-3-3 0,2 3 0,-4-3 0,2 1 0,0 1 0,0-1 1800,1 2-1800,1-2 0,-4 1 0,-1-4 0,0 5 0,1-2 0,0 2 0,4-3 0,-4 3 0,4-3 0,-4 3 0,4 0 0,-4-2 0,2 1 0,0-1 0,-2 2 0,4 0 0,-4-2 0,4 1 0,-4-1 0,2 2 0,0 0 0,-2-3 0,1 3 0,1-3 0,-2 3 0,2 0 0,0 0 0,-2 0 0,2 0 0,0-2 0,-2 1 0,1-1 0,-1 2 0,-1 0 0,-4-2 0,6 1-436,-6-1 436,7 2 0,-3-3 0,1 3 0,-1-3 0,1 3 0,-1 0 0,1 0 0,-1 0 0,1-2 0,-1 1 0,1-1 0,-1 2 0,1 0 0,-6 0 0,-1 0-1110,3 0 1110,-2 0 0,3-3 0,3 2-467,-5-3 467,6 4 0,-1 0 0,-1 0 0,-5 0-1356,-1-3 1356,2 2 0,-1-2-104,8 3 104,-3 0 0,-4 0 0,6-3 157,-11 3-157,12-3 0,-13 3 0,12 0 0,-8 0 0,9 0 0,-7-3 0,7 2 0,-7-2 210,7 3-210,0 0 0,-2-3 0,1 3 0,-6-3 0,6 3 0,-6-2 0,7 1 0,0-1 1377,-2 2-1377,4 0 525,-4-2-525,2 1 943,0-1-943,0 2 261,0 0-261,2 0 0,-1 0 0,-1 0 0,2 0 0,-6 0 0,3-3 0,-1 3 0,2-3 0,3 3 0,-1 0 0,-1 0 0,1 0 0,-2 0 0,3 0 0,0-2 0,-3 1 0,2-1 0,-4 2 0,4 0 0,-1 0 0,-3-2 0,3 1 0,-3-1 0,3 2 0,1 0 0,-4 0 0,4 0 0,-2 0 0,3 0 0,-3-3 0,2 3 0,-1-3 0,-1 3 0,2 0 0,-4-2 0,2 1 0,-3-1 0,3 2 0,-2 0 0,4 0 0,-1 0 0,-1 0 0,2-2 0,-4 1 0,2-1 0,0 2 0,-2 0 0,4 0 0,-4 0 0,4 0 0,-1 0 0,-6-3 0,6 3 0,-7-3 0,8 3 0,-4 0 0,4 0 0,-4 0 0,4 0 0,-4 0 0,2 0 0,0 0 0,-2 0 0,2 0 0,-3 0 0,3 0 0,-2 0 0,-3-2 0,4 1 0,-6-1 0,7 2 0,0 0-515,-8 0 515,9 0 0,-9 0 0,8 0 0,-2 0 0,-1-2 0,0 1 0,1-1 0,-1 2 0,3 0 0,-12 0 0,9 0-958,-9 0 958,9 0 0,0-3 0,1 3-359,-1-3 359,1 3 0,-1 0 0,1 0 0,-1 0-546,-5 0 546,4 0 0,-4 0 0,6 0 0,-1 0 0,-4-2 0,3 2 0,-3-3 0,5 3 0,-7 0 0,6 0 0,-3 0 0,-2 0 0,7 0 0,-5 0-368,4 0 368,2 0 0,-8-3 134,4 2-134,-2-3 0,4 4 0,-1 0 0,-5 0 0,4 0 0,-4 0 0,10 0 0,-4 0 0,-3 0 0,3 0 0,-5 0 122,9 0-122,-4 0 1020,2 0-1020,-1 0 394,-1 0-394,5 0 0,-11 0 0,9 0 0,-9 0 0,10 0 0,-4 0 827,4 0-827,-3 0 249,3 0-249,-4 0 0,4 0 0,-4 0 0,2 0 0,-1 0 0,-1 0 0,5 0 0,-5 0 0,4 0 0,-7 0 0,7 0 0,-6 0 0,3 0 0,1 0 0,-2 0 0,4 0 0,-4 0 0,5 0 0,-5 0 0,4 0 0,-4 0 0,4 0 0,-4 0 0,4 0 0,-4 0 0,4 0 0,-4 0 0,4 0 0,-4 0 0,5 0 0,-5 0 0,1 0 0,1-2 0,1 2 0,-1-3 0,2 3 0,-4 0 0,4 0 0,-1 0 0,-1 0 0,2 0 0,-4 0 0,0 0 0,1 0 0,-11 0 0,13 0 0,-10 0 0,11 0 0,-4 0 0,2 0 0,0 0 0,-2 0 0,4 0 0,-4 0 0,4 0 0,-6 0 0,5 0 0,-5 0 0,4 0 0,-1 0 0,2 0 0,1 0 0,-1 0 0,1 0 0,-2 0 0,3 0 0,-3 0 0,2 0 0,-1-2 0,-1 1 0,2-1 0,-1 2 0,1 0 0,1 0 0,0 0 0,-3 0 0,2 0 0,-1 0 0,-1 0 0,2 0 0,-2 0 0,3 0 0,0 0 0,-3 0 0,2 0 0,-1 0 0,1 0 0,1 0 0,-3 0 0,3-3 0,-3 3 0,3-2 0,-1 2 0,1 0 0,0 0 0,-1 0 0,1 0 0,0 0 0,-3 0 0,2 0 0,-1 0 0,1-3 0,1 3 0,0-3 0,-3 3 0,2 0 0,-2 0 0,3 0 0,0 0 0,-1 0 0,1 0 0,0 0 0,0 0 0,-1 0 0,1 0 0,0 0 0,-1 0 0,-1 0 0,1 0 0,-2 0 0,0 0 0,3-2 0,-3 1 0,3-1 0,-3 2 0,2 0 0,-2 0 0,3 0 0,-2 0 0,1 0 0,-2 0 0,3 0 0,-1 0 0,1 0 0,0 0 0,-3 0 0,0 0 0,0 0 0,0 0 0,0-2 0,2 1 0,-1-1 0,2 2 0,-1 0 0,1 0 0,0 0 0,-1 0 0,-1 0 0,1 0 0,-4 0 0,4 0 0,-2 0 0,3 0 0,0 0 0,-1 0 0,1 0 0,0 0 0,-1 0 0,1 0 0,0 0 0,-1 0 0,1 0 0,0 0 0,0 0 0,-1 0 0,1 0 0,0 0 0,-1 0 0,1 0 0,0 0 0,-1 0 0,1 0 0,0 0 0,-1 0 0,1 0 0,0 0 0,0 0 0,-1 0 0,1 0 0,-3 0 0,2 0 0,-1 0 0,1 0 0,1 0 0,0 0 0,-20-3 0,15 3 0,-14-3 0,19 3 0,0 0 0,-1 0 0,1 0 0,0 0 0,-1 0 0,1 0 0,0 0 0,-1 0 0,1 0 0,0 0 0,-3 0 0,2 0 0,-1 0 0,1 0 0,1 0 0,0 0 0,-1 0 0,1 0 0,0 0 0,0 0 0,-1 0 0,1 0 0,0 0 0,-1 0 0,1 0 0,0 0 0,-1 0 0,-1 0 0,1 0 0,-2 0 0,3 0 0,0 0 0,-1 0 0,1 0 0,-12 0 0,9 0 0,-9 0 0,11 0 0,1 0 0,0 0 0,-1 0 0,1 0 0,0 0 0,-1 0 0,1 0 0,0 0 0,-1 0 0,3 3 0,-1-3 0,1 2 0,-3-2 0,1 0 0,0 0 0,0 0 0,-1 0 0,1 0 0,0 0 0,-1 0 0,1 0 0,0 0 0,-1 3 0,1-3 0,0 3 0,-1-3 0,1 0 0,0 0 0,0 0 0,-1 0 0,1 0 0,0 0 0,-1 0 0,1 0 0,0 0 0,-1 0 0,1 0 0,0 0 0,-1 0 0,1 0 0,0 2 0,-1-1 0,1 1 0,0-2 0,0 0 0,-1 0 0,1 0 0,0 0 0,-1 0 0,-1 0 0,1 0 0,-4 0 0,4 0 0,-2 0 0,3 0 0,0 0 0,-1 0 0,1 0 0,0 0 0,-1 0 0,1 0 0,0 0 0,-1 0 0,1 0 0,0 0 0,-1 0 0,1 0 0,0 0 0,0 0 0,-1 0 0,1 0 0,0 0 0,-1 0 0,1 0 0,0 0 0,-3 0 0,2 0 0,-2 0 0,3 0 0,0 0 0,0-2 0,-1 1 0,1-1 0,0 2 0,-1 0 0,1 0 0,2-3 0,1 0 0,2-2 0,0-3 0,0 2 0,0-1 0,0 2 0,2-3 0,-1 2 0,1-2 0,-2 1 0,2 3 0,-1-3 0,1 4 0,-2-2 0,2 2 0,-1-4 0,1 3 0,1-3 0,-3 1 0,5-1 0,-5 1 0,3-2 0,-1 3 0,-1-1 0,1 1 0,0 0 0,-1-1 0,1 1 0,0 0 0,-1-3 0,1 2 0,1-1 0,-3 1 0,5 1 0,-2-5 0,2 4 0,-2-4 0,2 2 0,-5 2 0,2-4 0,1 4 0,0-1 0,0-1 0,1 2 0,-3-2 0,3 1 0,-3-1 0,4-1 0,-3-1 0,1 5 0,2-3 0,-4 0 0,3 2 0,-3-1 0,3-1 0,-1 0 0,0 0 0,2 0 0,-2 3 0,0-3 0,1 2 0,-3-4 0,4 4 0,-3-3 0,1 3 0,2-4 0,-4 4 0,5-6 0,-4 5 0,5-3 0,-5 2 0,1 3 0,2-3 0,-2 0 0,0 2 0,1-1 0,-1-1 0,0 2 0,2-4 0,-2 7 0,0-4 0,1 1 0,-3-4 0,6 1 0,-6-1 0,6 5 0,-7-1 0,3-1 0,-1 3 0,-1-3 0,3 4 0,-1-2 0,0 0 0,2-3 0,-5 2 0,5-1 0,-4 1 0,3 1 0,-1-3 0,0 2 0,2-1 0,-5 1 0,5 1 0,-5-3 0,5 5 0,-4-4 0,3 2 0,-3-1 0,3 0 0,-3-1 0,4 6 0,-5-6 0,3 2 0,-1 1 0,1-5 0,2 5 0,-2-3 0,1-1 0,-1 2 0,0-1 0,2-1 0,-5 0 0,5 2 0,-4-1 0,3 4 0,-3-2 0,1-1 0,1-1 0,-1 1 0,4-4 0,-3 4 0,1-4 0,-3 4 0,3-2 0,-3 3 0,4 2 0,-5-2 0,5 0 0,-5-1 0,3-1 0,-3 1 0,2 1 0,-1-3 0,3 2 0,-3-1 0,3 1 0,-3 1 0,1-2 0,1 1 0,-3-2 0,3 3 0,-1-1 0,-2 1 0,3 0 0,-1-1 0,-1-1 0,3 1 0,-3-4 0,1 4 0,1-2 0,-3 3 0,2 0 0,1-3 0,-3 2 0,5-1 0,-4 1 0,3-1 0,-3-1 0,3-3 0,-3 3 0,4-2 0,-5 4 0,2-4 0,1 2 0,0-3 0,0 3 0,1 0 0,-3 3 0,3-3 0,-3 3 0,4-5 0,-5 4 0,5-2 0,-5 3 0,5-1 0,-4-1 0,3 1 0,-3-4 0,6-1 0,-6 3 0,4-2 0,-5 2 0,2 2 0,-2-1 0,5 1 0,-4 1 0,3-3 0,-3 0 0,4 0 0,-5 0 0,2 3 0,1 0 0,-3-1 0,5 1 0,-4 0 0,1-3 0,0 2 0,-1-4 0,1 4 0,0-1 0,-1 1 0,4 1 0,-5-3 0,2 0 0,1 2 0,-3-1 0,3 2 0,-1-1 0,-1-2 0,3 3 0,-3 0 0,1 0 0,-2-1 0,0 1 0,2 2 0,-1-4 0,4 3 0,-5-3 0,3 1 0,-1 1 0,-2-3 0,5 3 0,-4-3 0,1 3 0,-2-1 0,2 3 0,-1-1 0,1 1 0,0-3 0,-1 1 0,1 0 0,1-1 0,-3 1 0,3 0 0,-3-1 0,2 3 0,-2-4 0,5 4 0,-4-5 0,1 3 0,0 0 0,-1-3 0,4 2 0,-3-4 0,1 4 0,0-1 0,-1 4 0,-1-2 0,1 2 0,0-2 0,-1-1 0,1 1 0,0 0 0,-1-1 0,4 1 0,-5 0 0,14-24 0,-11 15 0,11-15 0,-11 21 0,0 3 0,1 0 0,-3-1 0,1 1 0,0 0 0,-1-1 0,4 1 0,-5 0 0,5 0 0,-5-3 0,5 2 0,-4-2 0,3 3 0,-3 0 0,4-1 0,-5 1 0,5 0 0,-5-1 0,5 1 0,-4 0 0,1 0 0,0-1 0,1 1 0,0 0 0,2-1 0,-5 1 0,3 0 0,-1-1 0,-2 1 0,5 0 0,-4-1 0,3 1 0,-3 0 0,1 0 0,0 2 0,-1-2 0,1 0 0,1 1 0,0-5 0,-1 5 0,3-4 0,-4 3 0,1 0 0,0-1 0,-1 1 0,4 0 0,-3-3 0,1 2 0,0-1 0,-1 1 0,-1 1 0,3-3 0,-1 3 0,0-3 0,-1 0 0,1 5 0,-3-4 0,2 1 0,1 3 0,-3-4 0,5 4 0,-4-2 0,1-1 0,0 1 0,-1 0 0,3-1 0,-3-1 0,4 3 0,-5-5 0,3 5 0,-1-3 0,-2 1 0,5 1 0,-4 0 0,3-1 0,-3 1 0,1 0 0,-2-1 0,2 1 0,-1-2 0,4 1 0,-2-4 0,-1 4 0,1-4 0,-1 4 0,-1-2 0,1 3 0,0 0 0,-1-1 0,4-1 0,-5 1 0,2-2 0,1 1 0,-3 1 0,3-4 0,-3 4 0,2-2 0,-1-2 0,3 4 0,-3-7 0,1 8 0,0-3 0,-1 0 0,4 2 0,-5-1 0,2-1 0,1 2 0,-3-1 0,5 1 0,-4-1 0,1 1 0,0-2 0,-1 3 0,3-3 0,-3 2 0,1-1 0,1 1 0,-3-1 0,5 3 0,-5-5 0,3 5 0,-3-3 0,0 1 0,2 1 0,-1 0 0,1-3 0,0 2 0,-1-4 0,3 4 0,-3-1 0,1 1 0,-2 1 0,0 0 0,3-1 0,-3-1 0,3 1 0,-1 1 0,-2 0 0,3 2 0,-3-2 0,2-1 0,-1 1 0,1 0 0,-2-1 0,0 1 0,0 0 0,2 2 0,-1-2 0,1 2 0,3-19 0,-4 13 0,4-13 0,-5 17 0,0-1 0,2 1 0,-1 0 0,1-1 0,0 4 0,-1-3 0,1 2 0,-2-2 0,2-1 0,-1 1 0,1 0 0,-2-1 0,3 1 0,-3 0 0,3-3 0,-3 2 0,0-2 0,2 5 0,-2-1 0,3 1 0,-1-12 0,-1 7 0,3-4 0,-3 7 0,1 2 0,0-2 0,-1 0 0,1-1 0,1 3 0,-3-1 0,3 1 0,-3-3 0,2 1 0,-2 0 0,3 0 0,-1-1 0,-1 1 0,1 0 0,-2-1 0,2 1 0,-1 0 0,1-1 0,-2 1 0,3 0 0,-3-1 0,2-1 0,-2 1 0,0-2 0,0 3 0,3 0 0,-3-1 0,3 1 0,-3 0 0,0-3 0,0 2 0,2-2 0,-1 3 0,1 0 0,-2-1 0,0 1 0,0 0 0,0 0 0,0-1 0,0 1 0,2 0 0,-1-1 0,1 1 0,-2 0 0,0-1 0,0-1 0,0 1 0,0-2 0,2 5 0,-1-2 0,1 3 0,-2-4 0,0 1 0,0 0 0,3-1 0,-3 1 0,2 0 0,-2-3 0,3 4 0,-3-3 0,3 4 0,-3-2 0,0 0 0,0-1 0,0 1 0,0 0 0,0 0 0,0-1 0,0 1 0,0 0 0,2-1 0,-1 1 0,1 0 0,-2-1 0,0 1 0,0 0 0,0-1 0,0 1 0,0 0 0,0-1 0,0 1 0,0 0 0,0 0 0,0-1 0,0 1 0,2 2 0,-1-2 0,1 2 0,-2-2 0,0 0 0,0-1 0,2 3 0,-1-1 0,1 1 0,-2-3 0,0 1 0,0 0 0,0-1 0,0 1 0,3 0 0,-3 0 0,3-1 0,-3 1 0,0 0 0,0-1 0,0 1 0,0 0 0,0-1 0,0 1 0,0 0 0,2 2 0,-2-2 0,3 2 0,-3-2 0,0-1 0,0 1 0,0 0 0,0 0 0,0-1 0,0 1 0,0 0 0,0-1 0,0 1 0,0 0 0,0-1 0,0 1 0,0 0 0,0-1 0,0 1 0,0 0 0,0 0 0,0-1 0,0 1 0,2 2 0,-1-2 0,1 2 0,-2-2 0,0 0 0,0-1 0,0 1 0,0 0 0,0-1 0,0 1 0,0 0 0,0-1 0,0 1 0,0 0 0,0 0 0,0-1 0,-2 3 0,1-1 0,-1 1 0,2-3 0,0 1 0,0 0 0,0-1 0,-3 3 0,3-1 0,-3 1 0,3-3 0,0 1 0,0 0 0,0-1 0,0 1 0,0 0 0,-2 2 0,1-2 0,-1 2 0,2-2 0,0 0 0,0-1 0,0 1 0,0 0 0,0-1 0,0 1 0,0 0 0,0-1 0,0 1 0,-2 2 0,1-2 0,-1 2 0,2-2 0,0 0 0,0 0 0,0-1 0,-3 3 0,0 1 0,-2 2 0,0 0 0,-1 0 0,1 0 0,2-2 0,-2 1 0,5-1 0,-2 2 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2-25T16:11:49.602"/>
    </inkml:context>
    <inkml:brush xml:id="br0">
      <inkml:brushProperty name="width" value="0.05" units="cm"/>
      <inkml:brushProperty name="height" value="0.05" units="cm"/>
      <inkml:brushProperty name="color" value="#E71224"/>
    </inkml:brush>
  </inkml:definitions>
  <inkml:trace contextRef="#ctx0" brushRef="#br0">0 149 24575,'3'7'0,"-2"-1"0,5-2 0,-6 1 0,3-1 0,0 0 0,-2 2 0,5-6 0,-6 6 0,6-5 0,-5 5 0,5-6 0,-3 3 0,1 0 0,2-2 0,-5 5 0,1-3 0,1 1 0,1-1 0,0 0 0,1-3 0,-4 6 0,5-5 0,-5 5 0,4-5 0,-4 4 0,5-4 0,-5 5 0,5-5 0,-3 1 0,1 1 0,2-2 0,-6 5 0,6-5 0,-2 2 0,-1-1 0,3-1 0,-5 5 0,5-5 0,-6 5 0,6-6 0,-2 3 0,-1 0 0,0 1 0,0 2 0,1-2 0,2 5 0,1-8 0,0 11 0,-1-11 0,1 11 0,-4-8 0,3 5 0,-2-5 0,2 5 0,1-5 0,-4 6 0,3-7 0,-2 3 0,-1-2 0,3 2 0,-5 1 0,5-4 0,-6 3 0,6-2 0,-2-1 0,0 3 0,-2-2 0,1-1 0,-2 3 0,5-5 0,-5 5 0,4-3 0,-1 1 0,3 5 0,-4-5 0,3 6 0,-2-7 0,2 6 0,1-5 0,-1 3 0,-2-1 0,2-3 0,-6 4 0,9-1 0,-5 1 0,3-1 0,-1 1 0,0 5 0,2-7 0,4 13 0,-8-13 0,11 13 0,-10-13 0,10 9 0,-11-9 0,8 7 0,-8-5 0,9 3 0,-9-4 0,5-2 0,-8 2 0,4-5 0,-4 4 0,5-4 0,-5 5 0,1-2 0,1-1 0,1 3 0,3-2 0,-4 2 0,3-2 0,-5 2 0,5-3 0,-6 4 0,6-4 0,-2 6 0,-1-5 0,3 3 0,-5-1 0,8 0 0,-5-1 0,2 6 0,0-9 0,-2 9 0,2-6 0,4 7 0,-6-5 0,5 3 0,-8-4 0,7 1 0,-6-1 0,6 1 0,-7-1 0,5 1 0,-2-4 0,-1 3 0,0-2 0,0 2 0,-2 1 0,5 0 0,-3-4 0,1 3 0,-1-2 0,0 2 0,-3 1 0,6-1 0,-2-2 0,-1 4 0,3-6 0,-5 7 0,2-6 0,0 1 0,-3 2 0,6-3 0,-5 4 0,8-1 0,-8 1 0,8 2 0,-5-4 0,2 6 0,-2-6 0,4 7 0,-3-8 0,4 11 0,-2-13 0,2 15 0,-2-14 0,6 14 0,-6-12 0,5 13 0,-4-10 0,4 10 0,-8-10 0,14 13 0,-13-12 0,14 12 0,-15-13 0,13 10 0,-14-10 0,15 8 0,-14-12 0,6 8 0,-7-8 0,3 2 0,-5 0 0,4-2 0,-4 2 0,8 4 0,-5-3 0,9 5 0,-9-4 0,8 7 0,-8-10 0,8 12 0,-7-12 0,12 14 0,-14-11 0,17 10 0,-18-10 0,16 7 0,-16-8 0,13 6 0,-14-6 0,8 2 0,-9-2 0,9-1 0,-7 1 0,6-1 0,-4-2 0,0 2 0,1-5 0,-4 4 0,2-1 0,0 0 0,-2 1 0,4-4 0,-4 5 0,5-5 0,-5 4 0,2-1 0,-1 0 0,-1 1 0,5-4 0,-5 5 0,5-2 0,-6 2 0,6 4 0,-2-6 0,-1 5 0,0-6 0,0 4 0,-2-1 0,5 4 0,-3-6 0,4 8 0,-4-8 0,3 6 0,-5-4 0,5 1 0,-6-1 0,6-2 0,-5 2 0,2-3 0,0 1 0,-2 2 0,1-3 0,1 1 0,-2 2 0,2-3 0,0 1 0,-2 2 0,2-3 0,-1 1 0,-1 2 0,2-3 0,0 4 0,-2 0 0,4-4 0,-4 3 0,2-2 0,0-1 0,-2 3 0,2-2 0,0-1 0,-3 3 0,3-2 0,0-1 0,-2 3 0,2-2 0,-3 2 0,3 1 0,0-4 0,1 3 0,-1-2 0,0 0 0,-3 1 0,3-1 0,-3 2 0,3-2 0,1 2 0,-1-2 0,3 2 0,-5 1 0,5-4 0,-5 3 0,4-5 0,-4 5 0,5-6 0,-5 6 0,4-5 0,-4 5 0,5-3 0,-2 1 0,5 5 0,-5-5 0,11 5 0,-10-5 0,13 8 0,-10-10 0,7 9 0,-10-7 0,9 0 0,-9-1 0,10-1 0,-7-1 0,7 5 0,-7-5 0,4 5 0,-5-6 0,2 3 0,-1-3 0,1 0 0,-3 0 0,1 0 0,-3-3 0,1 2 0,-1-2 0,8-2 0,-4 3 0,11-10 0,-11 11 0,13-11 0,-16 8 0,16-9 0,-16 9 0,19-8 0,-15 7 0,21-10 0,-21 10 0,18-13 0,-18 13 0,12-14 0,-16 11 0,10-5 0,-14 7 0,8-4 0,-6 3 0,4-6 0,-4 6 0,9-15 0,-10 13 0,16-22 0,-16 22 0,15-25 0,-15 24 0,13-20 0,-14 21 0,8-18 0,-5 20 0,2-29 0,-2 28 0,2-28 0,-6 26 0,6-26 0,-5 25 0,8-37 0,-8 35 0,8-35 0,-8 37 0,7-37 0,-6 36 0,6-30 0,-7 29 0,2-18 0,-3 18 0,3-14 0,-2 18 0,2-18 0,-3 17 0,0-26 0,0 25 0,2-28 0,2 31 0,0-30 0,-1 30 0,2-29 0,0 28 0,4-27 0,-2 27 0,-4-14 0,6-2 0,-7 13 0,12-44 0,-3 9 0,0 3 0,3-28 0,-12 57 0,9-48 0,-9 51 0,7-31 0,-6 37 0,1-18 0,-1 19 0,-3-11 0,0 9 0,0-6 0,3 9 0,-3-14 0,3 12 0,0-15 0,1 16 0,-1-13 0,0 13 0,0-11 0,-2 9 0,5-6 0,-6 6 0,6-9 0,-5 8 0,5-13 0,-5 12 0,4-13 0,-4 14 0,5-10 0,-5 10 0,1-8 0,-2 9 0,0-3 0,3 6 0,-2-1 0,2 1 0,-3-3 0,0 1 0,3 2 0,-2-2 0,2 2 0,-3-2 0,0-1 0,0 0 0,0 1 0,2-1 0,-1 0 0,5 4 0,-2 0 0,2 3 0,1 0 0,-4 3 0,3-3 0,-5 6 0,5-5 0,-3 2 0,1 0 0,2-3 0,-6 6 0,6-5 0,1 8 0,0-8 0,5 13 0,-4-11 0,10 20 0,-12-17 0,14 15 0,-15-16 0,13 12 0,-10-14 0,4 15 0,-5-17 0,-1 8 0,-2-6 0,5 4 0,-5-4 0,6 3 0,-4-2 0,1 0 0,-4 1 0,-3-4 0,-3-1 0,-4-1 0,3-5 0,-2 6 0,3-6 0,-1 2 0,-5-3 0,5 1 0,-9-4 0,9 3 0,-8-9 0,7 11 0,-10-19 0,7 18 0,-11-19 0,14 17 0,-13-10 0,16 9 0,-13-3 0,14 5 0,-8 4 0,8-3 0,-5 5 0,2-5 0,-2 2 0,2-2 0,-2 2 0,5-2 0,-4 5 0,4-5 0,-5 6 0,5-6 0,-2 8 0,3-1 0,0 5 0,-3 1 0,2-1 0,-4-2 0,4 2 0,-5-6 0,5 6 0,-5-2 0,3-1 0,-4 3 0,0-5 0,-2 8 0,4-5 0,-10 5 0,10-5 0,-7 2 0,8-3 0,-8 4 0,7-3 0,-16 1 0,12-4 0,-13 5 0,14-5 0,-7 4 0,7-4 0,-4 8 0,4-8 0,-4 5 0,7-3 0,-4-2 0,6 2 0,-4 0 0,3 0 0,-2 1 0,3-1 0,-4-3 0,3 0 0,1 0 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2-25T16:11:49.603"/>
    </inkml:context>
    <inkml:brush xml:id="br0">
      <inkml:brushProperty name="width" value="0.1" units="cm"/>
      <inkml:brushProperty name="height" value="0.1" units="cm"/>
      <inkml:brushProperty name="color" value="#5B2D90"/>
    </inkml:brush>
  </inkml:definitions>
  <inkml:trace contextRef="#ctx0" brushRef="#br0">1 551 24575,'7'7'0,"-1"-1"0,-3-2 0,-2 2 0,2-3 0,-3 4 0,0-1 0,2 7 0,-1-5 0,5 18 0,-5-15 0,7 15 0,-3-18 0,7 16 0,-5-14 0,6 17 0,22 26 0,16 19 0,-8-12 0,0 3-2016,0 0 0,7 10 0,-17-25 2016,-27-38 0,-6-4 0,3-2 0,-3 2 0,6-6 0,-5 6 0,5-2 0,-6 2 6048,6-2-6048,-5 2 0,16 12 0,-10-8 0,14 14 0,-17-17 0,8 6 0,-8-9 0,6 7 0,-4-6 0,1 7 0,-4-5 0,9 6 0,-10-6 0,13 8 0,-14-7 0,11 10 0,-8-13 0,8 16 0,-4-15 0,7 18 0,-7-16 0,13 19 0,-12-20 0,12 22 0,-13-23 0,16 27 0,-15-23 0,21 28 0,-21-27 0,21 31 0,-21-34 0,18 29 0,-18-29 0,12 27 0,-13-25 0,13 26 0,-12-26 0,15 29 0,-18-29 0,14 23 0,-18-24 0,18 21 0,-14-23 0,12 25 0,-10-29 0,7 26 0,-10-22 0,15 23 0,-17-21 0,20 24 0,-20-23 0,20 23 0,-20-24 0,21 24 0,-19-23 0,16 20 0,-16-22 0,13 16 0,-16-15 0,13 15 0,-11-18 0,2 8 0,3-1 0,1 7 0,-2-2 0,10 15 0,-13-23 0,13 22 0,-13-22 0,12 17 0,-14-19 0,8 5 0,-4 1 0,3 1 0,0-1 0,2 12 0,-4-22 0,10 28 0,-9-28 0,14 31 0,-17-28 0,20 29 0,-22-26 0,22 20 0,-23-21 0,20 15 0,-20-16 0,12 5 0,-6 7 0,8 2 0,-3 2 0,7 6 0,-16-21 0,13 15 0,-13-16 0,10 14 0,-10-14 0,3 1 0,-1 0 0,-3-5 0,8 11 0,-5-1 0,0 0 0,2 1 0,-8-8 0,2 3 0,-1-7 0,2 6 0,0-5 0,-1 6 0,0-6 0,-3 4 0,6-6 0,-2 15 0,-1-11 0,9 15 0,-10-13 0,16 16 0,-16-15 0,15 15 0,-15-16 0,16 13 0,-16-12 0,12 15 0,-12-15 0,12 15 0,-11-16 0,14 16 0,-15-15 0,16 18 0,-16-18 0,18 27 0,-14-28 0,15 24 0,-16-27 0,12 22 0,-14-17 0,14 22 0,-15-21 0,16 24 0,-16-25 0,12 29 0,-12-28 0,9 30 0,-9-30 0,6 10 0,-1 5 0,9 9 0,-7-2 0,11 20 0,-15-44 0,10 40 0,-7-42 0,7 42 0,-10-40 0,9 29 0,-12-28 0,9 25 0,-6-27 0,7 33 0,-7-33 0,9 30 0,-12-27 0,13 21 0,-14-22 0,11 16 0,-11-17 0,14 15 0,-13-15 0,10 21 0,-9-20 0,4 22 0,-1-22 0,4 25 0,-6-24 0,13 31 0,-11-34 0,21 38 0,-20-36 0,16 31 0,-21-32 0,15 27 0,-11-25 0,9 24 0,-8-28 0,8 25 0,-7-28 0,10 31 0,-10-28 0,13 29 0,-15-26 0,12 23 0,-14-27 0,11 26 0,-10-25 0,16 26 0,-18-24 0,17 21 0,-18-20 0,18 22 0,-17-22 0,18 26 0,-19-26 0,12 17 0,-12-19 0,12 16 0,-12-15 0,13 18 0,-14-18 0,11 15 0,-11-15 0,14 14 0,-13-14 0,18 18 0,-14-18 0,18 21 0,-15-23 0,21 30 0,-20-31 0,22 38 0,-22-36 0,23 33 0,-23-33 0,8 15 0,8 1 0,-17-12 0,47 38 0,-14-12-6405,1-4 6405,-7-2 0,-4-5 0,2 8 0,3 1 0,11 14 0,-37-42 0,31 33 0,-32-37 0,8 17 0,2-6 0,-4 3 0,7 0 6405,-4-1-6405,-15-13 0,8 9 0,-8-9 0,17 16 0,-12-16 0,27 25 0,-25-25 0,30 25 0,-30-23 0,33 24 0,-32-24 0,38 24 0,-38-24 0,38 18 0,-38-19 0,29 12 0,-30-11 0,24 12 0,-25-13 0,26 9 0,-26-12 0,26 12 0,-26-12 0,28 16 0,-27-13 0,30 13 0,-30-13 0,25 10 0,-27-11 0,21 8 0,-21-7 0,10 3 0,7 2 0,12 7 0,-4-6 0,21 9 0,-42-17 0,48 14 0,-46-15 0,50 13 0,-52-14 0,37 11 0,-39-11 0,21 8 0,-23-8 0,12 2 0,-13-3 0,19 3 0,-17-3 0,28 6 0,-27-5 0,34 2 0,-34-3 0,36 0 0,-35 0 0,38 0 0,-38 0 0,36 0 0,-38 0 0,35 3 0,-34-3 0,34 3 0,-35-3 0,29-3 0,-29 0 0,20-7 0,-21 3 0,14-9 0,-14 8 0,18-17 0,-18 19 0,21-24 0,-20 24 0,19-22 0,-19 22 0,22-23 0,-21 24 0,7-15 0,5-5 0,-15 13 0,39-42 0,-35 41 0,47-50 0,-45 49-6784,56-52 6784,-57 52-4537,62-49 4537,-62 53-1517,28-25 0,2-1 1517,-25 23 0,20-21 0,3-7 0,-1-8 3034,2 3-3034,8-25 0,-39 57 0,24-49 0,-28 49 0,22-45 0,-25 45 0,22-37 0,-20 43 4537,6-16-4537,2 0 0,4-12 0,0 6 0,15-20 0,-26 41 0,25-39 0,-29 36 6784,15-12-6784,-6-3 0,6-2 0,-4-4 0,9-15 0,-17 36 0,15-42 0,-13 41 0,13-44 0,-12 44 0,12-38 0,-13 39 0,7-30 0,-10 32 0,6-26 0,-6 28 0,7-30 0,-8 30 0,11-40 0,-13 35 0,15-44 0,-14 44 0,11-50 0,-13 49 0,8-49 0,-8 50 0,11-50 0,-10 49 0,6-40 0,-8 43 0,3-28 0,-2 28 0,2-16 0,-3 19 0,3-17 0,-2 16 0,4-28 0,-4 26 0,2-34 0,-3 33 0,3-27 0,-2 30 0,2-25 0,-1 27 0,-1-32 0,2 31 0,0-37 0,-2 33 0,4-33 0,-4 34 0,11-34 0,-10 33 0,10-33 0,-12 34 0,6-25 0,-5 26 0,2-11 0,-3 13 0,0-4 0,0 4 0,0-7 0,0 7 0,0-5 0,0 6 0,0-5 0,0 4 0,0-11 0,0 11 0,0-16 0,0 14 0,0-26 0,0 25 0,0-40 0,0 37 0,3-49 0,-3 47 0,6-48 0,-5 48 0,2-53 0,-3 53 0,0-58 0,0 59 0,-3-63 0,2 62 0,-11-67 0,10 66 0,-16-66 0,13 67 0,-10-53 0,10 56 0,-10-44 0,13 44 0,-13-38 0,14 40 0,-11-31 0,11 31 0,-11-35 0,10 35 0,-15-40 0,14 38 0,-21-41 0,21 41 0,-18-38 0,19 40 0,-16-35 0,16 35 0,-13-31 0,14 31 0,-11-31 0,10 31 0,-6-22 0,7 24 0,-2-7 0,3 9 0,0 1 0,-3 2 0,2-2 0,-2 3 0,3-4 0,-3 0 0,3 1 0,-6-1 0,5 0 0,-2 1 0,3-1 0,0 0 0,0 1 0,0-1 0,0 0 0,0 1 0,3-10 0,-2 7 0,4-21 0,-4 20 0,-1-39 0,-1 36 0,-5-47 0,6 47 0,-6-44 0,5 44 0,-8-41 0,8 42 0,-8-36 0,5 37 0,-3-29 0,4 30 0,-6-29 0,7 28 0,-9-31 0,9 31 0,-13-35 0,13 32 0,-16-35 0,16 34 0,-13-36 0,11 38 0,-9-41 0,9 42 0,-8-39 0,10 39 0,-15-42 0,14 41 0,-21-47 0,18 47 0,-18-50 0,18 49 0,-15-40 0,19 43 0,-16-38 0,13 37 0,-11-36 0,12 37 0,-11-31 0,13 30 0,-13-24 0,14 27 0,-11-25 0,10 24 0,-9-29 0,6 28 0,-7-31 0,7 30 0,-7-24 0,11 27 0,-8-16 0,8 17 0,-5-7 0,6 7 0,-6-10 0,2 9 0,0-10 0,1 12 0,0-6 0,3 6 0,-6 0 0,8 4 0,1 6 0,2 1 0,3 0 0,-4-2 0,0 1 0,2-2 0,-3 5 0,4-5 0,11 7 0,-12-3 0,21 7 0,-22-8 0,19 8 0,-18-8 0,23 12 0,-22-11 0,20 9 0,-22-10 0,13 6 0,-13-6 0,4 1 0,-3-4 0,-2 2 0,2-3 0,1 0 0,-1 0 0,1 3 0,-1-2 0,1 2 0,-1-3 0,-5 0 0,-8-3 0,2-1 0,-7 0 0,6-2 0,-2 6 0,-4-12 0,4 9 0,-4-11 0,4 12 0,-1-10 0,2 8 0,-3-9 0,3 9 0,-3-8 0,4 11 0,2-8 0,1 5 0,0 0 0,-1 1 0,1 0 0,-3 3 0,2-3 0,0 0 0,-1-1 0,1 0 0,-6-7 0,3 8 0,-6-14 0,6 14 0,-6-11 0,6 12 0,0-7 0,1 8 0,6 1 0,0 7 0,0 0 0,3 3 0,-3-4 0,0 1 0,-3-1 0,2 1 0,-2-1 0,-2 9 0,0-6 0,-7 18 0,7-18 0,-4 7 0,0 7 0,-5-3 0,2 6 0,-2-2 0,9-16 0,-7 10 0,7-10 0,-7 11 0,11-11 0,-11 7 0,11-8 0,-11 2 0,10-2 0,-7-3 0,9 1 0,-6-4 0,5 5 0,-5-5 0,2 2 0,1 0 0,-3-3 0,-1 6 0,0-5 0,-6 7 0,6-6 0,0 7 0,1-9 0,5 3 0,-1-3 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2-25T17:02:17.808"/>
    </inkml:context>
    <inkml:brush xml:id="br0">
      <inkml:brushProperty name="width" value="0.05" units="cm"/>
      <inkml:brushProperty name="height" value="0.05" units="cm"/>
      <inkml:brushProperty name="color" value="#AB008B"/>
    </inkml:brush>
  </inkml:definitions>
  <inkml:trace contextRef="#ctx0" brushRef="#br0">1 3668 24575,'67'-8'0,"1"0"0,-1 0 0,3-2-4916,34-1 1,-16 3 3425,-75 8 1490,-6 0 2818,-1 0-2818,-1 0 1719,2 0-1719,-1 0 0,2 0 0,-3 0 6784,0 0-6784,7 0 0,-5 0 0,8 0 0,23-2 0,-23 1 0,51-6 0,-54 6 0,33-4 0,-40 3 0,14 1 0,-16-1 0,3 0 0,-2 1 0,1-4 0,1 5 0,18-10 0,-15 9 0,43-16 0,-39 15 0,66-20 0,-63 19 0,75-18 0,-75 19-6784,81-17 6784,-76 17-4537,77-13 4537,-80 14 0,73-11 0,-75 11-2856,73-14 2856,-74 14-602,60-16 602,-63 15 0,54-22 0,-53 21 0,52-30 0,-52 28 0,52-35 0,-50 34 0,60-34 0,-57 33 0,61-26 0,-65 27 0,61-23 0,-61 26 0,58-26 0,-59 26 0,57-25 0,-56 22 0,56-23 0,-57 23 0,57-22 0,-56 24 0,58-27 0,-58 27 0,58-29 0,-58 29 0,60-34 0,-59 33 2824,27-19-2824,-4 5 0,-23 12 0,65-33 0,-62 34 0,66-31 0,-67 32-41,63-28 41,-63 27 896,57-28-896,-28 9 0,0 1 0,19-12 4646,-53 30-4646,49-30 0,-49 32 0,44-32 0,-45 30 0,43-30 0,-44 26 0,45-28 0,-46 28 0,50-33 0,-47 33 0,47-36 0,-48 36 0,48-33 0,-47 33 0,56-35 0,-52 34-330,64-41 330,-63 40-2269,28-19 1,1 0 2268,-27 18-1517,30-20 0,0-1 1517,-29 21-1015,32-22 1,0-1 1014,-31 20 0,36-24 0,1 1 0,-34 22 0,31-24 0,0 1 0,-33 25 0,30-27 0,1-1 0,-30 27 0,30-30 0,-1 0 0,-32 29 0,32-29 0,1 0 0,-36 30 0,35-29 0,-1 0 0,-32 29 0,29-31 0,0 0 0,-29 30 0,27-31 0,-1-1 0,-32 30 0,29-27 0,-1 1 0,-31 28 0,27-25 0,0 1 0,-26 26 0,23-24 0,0 0 0,-21 22 0,50-52 0,-51 54 0,49-49 0,-47 51 0,48-56 0,-48 55 0,49-55 0,-52 56 0,58-56 0,-57 56 0,25-22 0,1 1 0,-25 21 120,55-47-120,-58 49 522,46-37-522,-50 38 951,40-31-951,-38 34 2589,27-26-2589,-27 30 3748,21-21-3748,-24 19 3976,14-7-3976,-18 7 3928,6 2-3928,-6 3 550,1 3-550,0 13 0,-1-8 0,-1 32 0,-1-29 0,-6 41 0,6-41 0,-13 40 0,9-40 0,-14 39 0,14-40 0,-12 25 0,16-27 0,-11 11 0,11-13 0,-7 2 0,8-3 0,-2-2 0,2 2 0,0 7 0,0-5 0,0 10 0,0-11 0,0 4 0,0-10 0,0-5 0,2 1 0,3-17 0,-1 15 0,12-37 0,-13 31 0,22-45 0,-19 45 0,20-48 0,-21 48 0,16-38 0,-19 40 0,15-21 0,-16 23 0,6-11 0,-7 12 0,3-7 0,-3 7 0,2-5 0,-2 6 0,0-4 0,0 4 0,0-4 0,0 4 0,0-2 0,0 3 0,-2 2 0,2-2 0,-5 5 0,2-3 0,-2 6 0,-6-1 0,5 1 0,-32 11 0,25-11 0,-51 20 0,51-20 0,-51 18 0,51-19 0,-46 17 0,47-17 0,-34 14 0,38-14 0,-12 7 0,17-6 0,-2 0 0,2 0 0,-4-1 0,1-2 0,-6 7 0,5-5 0,-8 9 0,9-9 0,-7 7 0,7-8 0,-1 3 0,4-3 0,1 1 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2-25T17:02:37.993"/>
    </inkml:context>
    <inkml:brush xml:id="br0">
      <inkml:brushProperty name="width" value="0.05" units="cm"/>
      <inkml:brushProperty name="height" value="0.05" units="cm"/>
      <inkml:brushProperty name="color" value="#004F8B"/>
    </inkml:brush>
  </inkml:definitions>
  <inkml:trace contextRef="#ctx0" brushRef="#br0">1 1860 24575,'2'-3'0,"-2"-2"0,5 4 0,-2-3 0,2 3 0,0-1 0,1 2 0,-4-3 0,3 3 0,-2-3 0,2 1 0,0 1 0,1-1 0,-1 0 0,0 1 0,0-1 0,0-1 0,1 3 0,-1-3 0,0 1 0,0 1 0,1-1 0,-1 2 0,-2-2 0,1 1 0,-1-1 0,2 2 0,1-3 0,-1 3 0,0-3 0,0 3 0,0 0 0,-2-2 0,2 1 0,-2-1 0,2 2 0,0 0 0,0 0 0,1 0 0,-1 0 0,0 0 0,0 0 0,1 0 0,-1 0 0,0 0 0,0 0 0,0 0 0,1 0 0,6-2 0,-5 1 0,5-1 0,-7 2 0,0 0 0,0 0 0,1 0 0,-1 0 0,0 0 0,0 0 0,1 0 0,1 0 0,-1 0 0,1 0 0,1 0 0,0 0 0,0 0 0,0 0 0,-3 0 0,0 0 0,0 0 0,1 0 0,-1 0 0,0 0 0,7 0 0,-5 0 0,8 0 0,-10 0 0,5 0 0,-2 0 0,0 0 0,0 0 0,-3 0 0,0 0 0,1 0 0,-1 0 0,5 0 0,-4 0 0,4 0 0,-5 0 0,0 0 0,3 0 0,28-3 0,-21 3-1745,22-3 1745,-31 1 0,2 2 0,-3-3 0,2 3 0,-1 0 0,2 0 0,-3 0 0,2-2 1745,-1 1-1745,2-1 0,-1 2 0,-1 0 0,6-3 0,-5 3 0,2-2 0,-1 2 0,-2 0 0,1-3 0,1 3 0,-2-3 0,3 3 0,-3-2 0,2 1 0,-3-1 0,3 2 0,-3 0 0,5-2 0,-4 1 0,6-1 0,41-8-1696,13-4 0,24-6 0,4-1 0,-15 3 1696,-10 3 0,0 0-1135,11-3 1,16-4 0,-8 1 0,-34 9 1134,-39 9-284,-3-2 284,-5 2 0,5 0 0,-6 1 0,1-1 4396,1 3-4396,-3-5 6573,3 5-6573,-1-5 636,-1 4-636,2-1 0,-1-1 0,-1 3 0,6-5 0,-5 2 0,5 0 0,-6 1 0,3 0 0,-5-1 0,5 0 0,-3-2 0,4 4 0,1-1 0,-3 0 0,-1-1 0,1 0 0,-2-2 0,4 4 0,-2-3 0,0 3 0,-1-4 0,1 5 0,0-5 0,0 4 0,2-3 0,-4 1 0,4 0 0,-5-2 0,5 5 0,-4-5 0,4 2 0,-4 0 0,3-2 0,-3 2 0,4 0 0,1-1 0,-3 1 0,4-3 0,-6 3 0,4-1 0,-4 3 0,4-4 0,-5 2 0,5 0 0,-4-1 0,2 3 0,-3-4 0,2 5 0,-1-5 0,4 2 0,-4 0 0,6-2 0,-6 2 0,4 1 0,-2-3 0,-3 4 0,3-4 0,-3 5 0,0-5 0,1 5 0,1-5 0,-1 4 0,1-3 0,-1 3 0,-1-4 0,0 2 0,3 0 0,0-1 0,0 3 0,-1-4 0,-1 2 0,-1 0 0,0-1 0,0 3 0,0-4 0,1 5 0,-1-5 0,2 4 0,-3-3 0,3 3 0,-4-1 0,4-1 0,-1 3 0,2-5 0,-3 2 0,0 0 0,0 1 0,-2 0 0,2 1 0,0-1 0,-2-1 0,4 3 0,-4-5 0,2 4 0,1-1 0,-3 0 0,1 1 0,1-4 0,1 5 0,2-5 0,-3 4 0,0-1 0,0 0 0,1-1 0,-1 0 0,0 0 0,0 1 0,0 1 0,1-3 0,-1 3 0,2-4 0,-1 5 0,2-5 0,-3 4 0,0-3 0,0 3 0,0-4 0,1 5 0,-1-5 0,0 5 0,0-3 0,-2 1 0,4-1 0,-3 0 0,3 1 0,-4-1 0,2 3 0,-2-3 0,0 1 0,1 1 0,-1-1 0,0 0 0,2 1 0,-3-4 0,4 5 0,-1-3 0,0 1 0,3 1 0,-5-3 0,4 3 0,-4-1 0,2 2 0,-2-3 0,2 3 0,16-12 0,-11 7-550,14-5 550,-21 5 0,4 5 0,-4-2 0,5-1 0,-3 3 0,0-5 0,0 4 0,0-1 550,1 0-550,-1 1 0,0-1 0,3-1 0,-3 3 0,1-5 0,-2 4 0,-1-3 0,5 3 0,-3-1 0,3 2 0,20-10 0,-17 8-1098,18-10 1098,-24 9 0,0 0 0,0 1 0,1 2 0,-1-3 0,2 3 0,-1-5 0,2 5 1098,-3-5-1098,2 4 0,-1-1 0,2-1 0,-3 1 0,2-1 0,1-2 0,1 4 0,-2-1 0,-2 0 0,3 1 0,-2-4 0,1 5 0,-2-5 0,1 4 0,1-1 0,-1 0 0,1 1 0,-1-1 0,-1-1 0,2 0 0,-1 0 0,2 1 0,-3 2 0,0-2 0,0 1 0,1-4 0,-1 5 0,0-3 0,0 1 0,0 1 0,3-1 0,-2 0 0,1-1 0,-2 0 0,1-2 0,-1 5 0,2-5 0,-1 4 0,2-1 0,-3-1 0,0 3 0,0-5 0,1 5 0,-1-3 0,0 3 0,-2-2 0,4 1 0,-6-3 0,6 3 0,-2-1 0,1-1 0,1 3 0,-1-3 0,-1 1 0,0 1 0,0-3 0,1 3 0,-1-4 0,0 5 0,0-3 0,0 3 0,1 0 0,15-7 0,-12 6-474,13-7 474,-17 6 0,0 1 0,0-1 0,1 0 0,-1 1 0,0-1 0,2 2 0,-1-3 474,2 3-474,-3-3 0,3 1 0,-3 2 0,3-3 0,-3 3 0,0-2 0,1 1 0,-1-1 0,0 0 0,0 1 0,0-1 0,1 2 0,-1-3 0,0 3 0,0-3 0,0 1 0,1 1 0,-1-1 0,0 0 0,0 1 0,0-1 0,1 2 0,-1 0 0,19-7 0,-15 5 0,13-8 0,-17 10 0,-3-5 0,4 4 0,-1-1 0,0 0 0,0 1 0,0-1 0,1 2 0,-1-3 0,0 3 0,-2-5 0,2 4 0,-2-1 0,2 2 0,0-2 0,0 1 0,0-1 0,1 2 0,-1 0 0,-2-3 0,1 3 0,-1-2 0,2 2 0,-2-3 0,2 3 0,-2-5 0,2 4 0,0-1 0,1 2 0,-1 0 0,0 0 0,0 0 0,0-2 0,1 1 0,-1-1 0,-2-1 0,1 3 0,-1-3 0,2 3 0,1-2 0,-1 1 0,0-1 0,0 2 0,0-2 0,1 1 0,-1-1 0,-2-1 0,1 3 0,-1-3 0,3 3 0,-4-2 0,3 1 0,-2-1 0,2 2 0,0-2 0,1 1 0,-1-1 0,-2-1 0,1 3 0,-1-3 0,2 3 0,-2-2 0,2 1 0,-2-1 0,2 2 0,0 0 0,0-2 0,1 1 0,-1-1 0,0 2 0,-2-3 0,2 3 0,-2-3 0,2 1 0,0 1 0,0-1 0,0 2 0,-2-2 0,2 1 0,-2-1 0,0-1 0,1 3 0,-1-2 0,2 2 0,-2-3 0,2 3 0,-2-3 0,2 1 0,0 1 0,1-3 0,-1 3 0,0-4 0,0 5 0,0-5 0,1 4 0,-1-3 0,0 3 0,0-1 0,0-1 0,1 0 0,-1 0 0,0 1 0,-2 0 0,2 1 0,-3-1 0,4-1 0,-1 3 0,0-3 0,0 1 0,-2-1 0,2 0 0,-2 1 0,2 2 0,0-3 0,0 3 0,1-3 0,-4 1 0,3 2 0,-2-5 0,2 4 0,0-1 0,-2-1 0,4 3 0,-3-2 0,3 2 0,-2-3 0,-2 0 0,2 0 0,-2 1 0,2 2 0,0 0 0,1-2 0,-1 1 0,0-4 0,0 5 0,0-3 0,-2 1 0,2 1 0,-2-1 0,2 2 0,0-2 0,0 1 0,1-4 0,-1 5 0,0-3 0,0 1 0,1 1 0,-1-1 0,0 0 0,0 1 0,0-4 0,1 5 0,-4-5 0,3 4 0,-2-1 0,2 2 0,-2-2 0,2 1 0,-2-1 0,2-1 0,0 3 0,-2-5 0,2 5 0,-3-3 0,4 3 0,-3-2 0,1 1 0,-1-1 0,0-1 0,2 3 0,-2-5 0,2 5 0,0-3 0,-2 1 0,1 1 0,-1-1 0,3 0 0,-1 1 0,0-4 0,0 5 0,0-5 0,1 4 0,-3-3 0,1 3 0,-1-1 0,2-1 0,0 3 0,1-3 0,-1 1 0,0 1 0,-2-3 0,2 3 0,0-1 0,-2-1 0,4 3 0,-4-3 0,2 3 0,-2-2 0,4 1 0,-6-3 0,6 3 0,-4-1 0,0-1 0,2 3 0,-2-3 0,2 1 0,0 2 0,0-3 0,0 3 0,1 0 0,-3-2 0,1 1 0,-1-1 0,2 2 0,-2-2 0,2 1 0,-2-4 0,2 5 0,0-3 0,0 3 0,1 0 0,-1-2 0,0 1 0,0-1 0,0 0 0,1 1 0,-1-1 0,0 2 0,0-3 0,1 3 0,-1-3 0,0 3 0,0-2 0,0 1 0,3-1 0,-2 2 0,1 0 0,-2-2 0,3 1 0,-2-4 0,1 5 0,1-3 0,-2 3 0,1 0 0,-2 0 0,1-2 0,-1 1 0,0-1 0,2 2 0,-1-2 0,4 1 0,-4-4 0,1 5 0,-1-3 0,1 3 0,-1 0 0,4 0 0,-4-2 0,1 1 0,-2-1 0,1 0 0,-1 1 0,0-1 0,0 2 0,0-3 0,1 3 0,-1-3 0,0 3 0,0 0 0,0 0 0,3-2 0,-2-1 0,1 0 0,1 1 0,-5 0 0,7 1 0,-7-1 0,5 2 0,-3-3 0,0 3 0,0-3 0,0 1 0,3 1 0,-2-1 0,4 0 0,-5 1 0,3-1 0,-3 2 0,-2-3 0,2 3 0,23-10 0,-16 8-1085,18-5 1085,-25 5 0,1 1 0,-1-1 0,0 2 0,0 0 0,1-2 0,-1 1 0,0-1 1085,0 2-1085,0 0 0,1-3 0,-1 3 0,2-3 0,-1 3 0,2-2 0,-3 1 0,0-1 0,0 0 0,1 1 0,-1-1 0,0 2 0,0 0 0,0-3 0,1 3 0,-1-2 0,0 2 0,0 0 0,0-3 0,1 3 0,-1-3 0,0 3 0,-2-2 0,2 1 0,-3-1 0,4 2 0,-1 0 0,0 0 0,0 0 0,1-2 0,-1 1 0,0-1 0,0 2 0,-2-3 0,2 3 0,-2-3 0,2 3 0,0-2 0,0 1 0,0-1 0,1 2 0,-1 0 0,0 0 0,-2-2 0,2 1 0,-3-1 0,4 2 0,-1 0 0,0-3 0,0 3 0,1-3 0,-1 3 0,0 0 0,0-2 0,0 1 0,1-1 0,-1 2 0,0 0 0,0 0 0,0 0 0,1 0 0,-1 0 0,0 0 0,3-2 0,-3 1 0,3-1 0,-3 2 0,0 0 0,1 0 0,-1 0 0,0 0 0,0 0 0,0 0 0,1 0 0,-1-3 0,0 3 0,0-3 0,0 3 0,1 0 0,-1 0 0,0 0 0,0 0 0,1 0 0,-1-2 0,0 1 0,0-1 0,0 2 0,1 0 0,-1 0 0,0 0 0,0 0 0,0 0 0,1 0 0,-1 0 0,0 0 0,0 0 0,26 0 0,-19 0-997,18 0 997,-25 0 0,1 0 0,1 0 0,-1 0 0,2 0 0,-3 0 0,0 0 0,2 0 997,-1 0-997,2 0 0,-3 0 0,0 0 0,3 0 0,2 0 0,-1 0 0,1 0 0,-3 0 0,1 0 0,0 0 0,2 0 0,-4 0 0,2 0 0,-1 0 0,1 0 0,0 0 0,2 0 0,-4 0 0,1 0 0,1 0 0,-2 0 0,1 0 0,-1 0 0,1 0 0,-1 0 0,1 0 0,-1 0 0,-1 0 0,2 0 0,-1 0 0,2 0 0,-3 0 0,0 0 0,0 0 0,3 0 0,0 0 0,0 0 0,0 0 0,-3 0 0,0 0 0,0 0 0,0 0 0,1 0 0,-1 0 0,0 0 0,0 0 0,3 0 0,-2 0 0,1 0 0,1 0 0,-3 0 0,3 0 0,-1 0 0,-1 0 0,2 0 0,-3 0 0,0 0 0,0 0 0,1-2 0,-1 1 0,2-1 0,-1 2 0,4 0 0,-4 0 0,1 0 0,-1 0 0,-1 0 0,2 0 0,-1 0 0,2 0 0,29 0 0,-23-3-1480,23 3 1480,-32-3 0,3 3 0,-2 0 0,1 0 0,1 0 0,-2 0 0,1 0 0,-2 0 1480,3 0-1480,-2 0 0,1 0 0,1 0 0,-3 0 0,8 0 0,-7-2 0,4 2 0,-3-3 0,-1 3 0,2 0 0,-3 0 0,0 0 0,3 0 0,-3 0 0,5 0 0,-4 0 0,2 0 0,-3 0 0,2-2 0,-1 1 0,6-1 0,-5 2 0,2 0 0,-1 0 0,-2 0 0,1 0 0,1 0 0,-2 0 0,1 0 0,1 0 0,-2 0 0,1 0 0,1-3 0,-3 3 0,5-2 0,-4 2 0,2 0 0,-1 0 0,-1 0 0,1 0 0,1 0 0,0 0 0,2-3 0,-1 3 0,-2-3 0,-2 3 0,3 0 0,-2 0 0,1 0 0,1 0 0,-3 0 0,5 0 0,1 0 0,-3-2 0,2 1 0,-2-1 0,-2 2 0,1 0 0,-2 0 0,3 0 0,-2 0 0,3 0 0,-3 0 0,4-2 0,-2 1 0,0-1 0,0 2 0,2 0 0,-4 0 0,4 0 0,-5 0 0,3 0 0,-3 0 0,5-3 0,-2 3 0,0-3 0,0 3 0,-3 0 0,0 0 0,3 0 0,-2 0 0,1 0 0,1 0 0,-2 0 0,1 0 0,-2 0 0,1-2 0,-1 1 0,25-3 0,-18 3 0,19-1 0,-26 2 0,0 0 0,0 0 0,1 0 0,-1 0 0,-2-3 0,1 3 0,-1-3 0,2 3 0,1 0 0,-1 0 0,0 0 0,0 0 0,0 0 0,1 0 0,-1 0 0,0-2 0,0 1 0,1-1 0,-1 2 0,0-2 0,0 1 0,0-1 0,1 2 0,-1 0 0,0 0 0,0-3 0,0 3 0,1-3 0,-1 3 0,0 0 0,0 0 0,0 0 0,1 0 0,-1 0 0,0 0 0,0-2 0,1 1 0,1-1 0,-1 2 0,1 0 0,-1 0 0,-1 0 0,0 0 0,0-2 0,0 1 0,1-1 0,-1 2 0,0 0 0,0 0 0,0 0 0,1-3 0,-1 3 0,0-3 0,0 3 0,1 0 0,-1 0 0,0 0 0,0-2 0,0 2 0,1-3 0,-1 3 0,0 0 0,3-2 0,0 1 0,0-1 0,-1 2 0,-1-3 0,-1 3 0,0-2 0,0 2 0,0 0 0,1 0 0,-1 0 0,0 0 0,0-3 0,0 3 0,3-3 0,0 3 0,0 0 0,0 0 0,-3 0 0,0-2 0,0 1 0,1-1 0,1 2 0,-1 0 0,1 0 0,-1 0 0,-1 0 0,2-2 0,-1 1 0,4-1 0,-2 2 0,0 0 0,0 0 0,-1 0 0,-1 0 0,2-3 0,-1 3 0,-1-3 0,6 3 0,-6 0 0,4-2 0,-5 1 0,3-1 0,-2 2 0,8 0 0,-7 0 0,8 0 0,-10 0 0,3-2 0,-3 1 0,0-1 0,1 2 0,-1 0 0,0 0 0,0 0 0,0 0 0,1 0 0,1 0 0,1 0 0,0 0 0,2-3 0,-4 3 0,2-3 0,-3 3 0,0 0 0,0 0 0,0-2 0,1 1 0,-1-1 0,0 2 0,0 0 0,0 0 0,1 0 0,-1 0 0,0 0 0,0 0 0,1 0 0,-1 0 0,2 0 0,-1 0 0,2 0 0,-3 0 0,0 0 0,0 0 0,3 0 0,-2 0 0,1 0 0,-2 0 0,5 0 0,-1 0 0,1 0 0,-2 0 0,-1 0 0,-1 0 0,2 0 0,-3 0 0,2 0 0,-1 0 0,2 0 0,-1 0 0,-1 0 0,2 0 0,-3 0 0,5 0 0,-2 0 0,3 0 0,-4 0 0,1 0 0,-2 0 0,1 0 0,31 0 0,-25 0-1754,27 0 1754,-34 0 0,4 0 0,-5 0 0,3 0 0,-1 0 0,-1 0 0,4 0 0,-4 0 1754,1 0-1754,-1 0 0,1 0 0,-1 0 0,6 0 0,-6 0 0,7 0 0,-5 0 0,0 0 0,-1 0 0,1 0 0,0 0 0,0 0 0,0 0 0,-1 0 0,1 0 0,0 0 0,2 0 0,-4 0 0,2 0 0,-1 0 0,-1 0 0,1 0 0,-1 0 0,-1 0 0,2 0 0,-1 0 0,4 0 0,-4 0 0,4 0 0,-5 0 0,3 0 0,-3 0 0,0 0 0,1 0 0,-1 0 0,0 0 0,0 0 0,0 0 0,1 0 0,-1 0 0,0 0 0,0 0 0,0 0 0,1 0 0,-1 0 0,0 0 0,0 0 0,1 0 0,-1 0 0,0 0 0,0 0 0,0 0 0,1 0 0,-1 0 0,0 0 0,0 0 0,0 0 0,1-2 0,-1 1 0,0-1 0,0 2 0,0 0 0,1 0 0,-1 0 0,0-3 0,0 3 0,1-3 0,-1 3 0,0 0 0,0 0 0,0 0 0,-2-2 0,2 1 0,-2-1 0,2 2 0,0-2 0,0 1 0,1-1 0,-1 2 0,0 0 0,0 0 0,0 0 0,1 0 0,-1 0 0,0 0 0,0 0 0,1 0 0,-1 0 0,0 0 0,0 0 0,0 0 0,1 0 0,-1 0 0,0 0 0,0 0 0,0 0 0,3 0 0,-2 0 0,1 0 0,-1 0 0,-1 0 0,0-3 0,0 3 0,0-3 0,1 3 0,-1 0 0,0 0 0,0 0 0,0 0 0,1 0 0,-1-2 0,0 2 0,0-3 0,0 3 0,1 0 0,-1 0 0,0 0 0,0-2 0,1 1 0,-1-1 0,0 2 0,0 0 0,0 0 0,1 0 0,-1 0 0,0 0 0,0 0 0,0-3 0,1 3 0,1-2 0,-1-1 0,1 3 0,-1-3 0,1 3 0,-1 0 0,2 0 0,-3 0 0,0 0 0,0-2 0,0 1 0,1-1 0,-1 2 0,0 0 0,0 0 0,0-2 0,1 1 0,-1-1 0,-2-1 0,1 3 0,-1-3 0,3 3 0,-1 0 0,0 0 0,0 0 0,0 0 0,1 0 0,-1-2 0,0 1 0,0-1 0,0 2 0,1 0 0,-1 0 0,0 0 0,0 0 0,0 0 0,1-2 0,-1 1 0,0-1 0,0 2 0,1 0 0,-1 0 0,0 0 0,0 0 0,0 0 0,1 0 0,-1 0 0,0 0 0,0 0 0,0 0 0,1 0 0,-1-3 0,0 3 0,0-3 0,0 3 0,1 0 0,-1 0 0,0 0 0,0 0 0,1 0 0,-1 0 0,0 0 0,0-2 0,0 1 0,1-1 0,-1 2 0,0 0 0,0 0 0,-2-2 0,2 1 0,-2-1 0,2 2 0,0 0 0,0 0 0,1 0 0,-1 0 0,-2-3 0,1 3 0,-1-3 0,2 3 0,1 0 0,-4 0 0,1 0 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2-22T18:48:14.196"/>
    </inkml:context>
    <inkml:brush xml:id="br0">
      <inkml:brushProperty name="width" value="0.05" units="cm"/>
      <inkml:brushProperty name="height" value="0.05" units="cm"/>
      <inkml:brushProperty name="color" value="#00A0D7"/>
    </inkml:brush>
  </inkml:definitions>
  <inkml:trace contextRef="#ctx0" brushRef="#br0">8956 59 24575,'-8'0'0,"1"0"0,-1 3 0,0-2 0,1 2 0,-4-3 0,2 0 0,-2 0 0,0 0 0,0 0 0,-72 7 0,55-5 0,-55 3 0,0 0 0,50-4 0,-65 0 0,-3 1 0,60 1 0,-56-2 0,1-1 0,62 3 0,-33-2 0,4-2 0,42 1 0,-34 0 0,45 0 0,-4 0 0,6 0 0,-9 4 0,6-3 0,-30 5 0,27-5 0,-41 9 0,45-5 0,-44 9 0,44-9 0,-42 12 0,40-15 0,-33 18 0,33-17 0,-30 13 0,30-14 0,-36 11 0,35-8 0,-46 6 0,45-4 0,-48 4 0,48-6 0,-38 5 0,40-9 0,-9 6 0,-3-6 0,16 5 0,-37-2 0,8 7 0,4-6 0,-22 12 0,41-15 0,-34 15 0,36-12 0,-33 9 0,32-6 0,-35 10 0,35-12 0,-38 17 0,37-20 0,-34 20 0,36-17 0,-40 18 0,38-17 0,-44 23 0,44-26 0,-41 29 0,41-29 0,-41 33 0,42-32 0,-46 35 0,45-32 0,-44 29 0,44-26 0,-51 27 0,52-27 0,-55 30 0,57-33 0,-54 36 0,50-35 0,-43 31 0,45-32 0,-32 22 0,37-24 0,-30 22 0,31-22 0,-28 24 0,24-22 0,-24 26 0,24-27 0,-7 13 0,-5 4 0,14-14 0,-29 33 0,27-35 0,-20 33 0,10-13 0,5 0 0,-12 13 0,25-29 0,-24 32 0,24-32 0,-21 29 0,21-30 0,-17 23 0,14-23 0,-19 26 0,15-25 0,-14 28 0,18-28 0,-14 29 0,14-30 0,-19 37 0,15-38 0,-15 39 0,16-39 0,-12 37 0,15-35 0,-14 36 0,14-36 0,-5 16 0,-3 2 0,-2 7 0,2-1 0,-9 15 0,20-38 0,-21 34 0,21-35 0,-21 32 0,22-32 0,-15 29 0,12-30 0,-10 27 0,10-27 0,-12 19 0,15-20 0,-18 21 0,17-20 0,-17 30 0,14-29 0,-19 35 0,15-34 0,-21 38 0,20-38 0,-24 37 0,27-37 0,-25 34 0,28-34 0,-25 31 0,23-36 0,-24 35 0,23-34 0,-22 32 0,23-30 0,-25 26 0,21-28 0,-23 27 0,26-28 0,-29 26 0,32-23 0,-36 23 0,33-24 0,-37 28 0,35-27 0,-34 27 0,36-31 0,-37 33 0,36-31 0,-35 32 0,39-30 0,-43 26 0,38-28 0,-42 34 0,40-37 0,-33 40 0,33-40 0,-30 37 0,31-38 0,-27 32 0,30-30 0,-26 27 0,26-23 0,-26 23 0,23-27 0,-24 30 0,24-32 0,-24 28 0,28-26 0,-27 20 0,26-20 0,-27 20 0,24-24 0,-20 20 0,21-17 0,-21 15 0,20-15 0,-24 13 0,24-16 0,-20 14 0,20-16 0,-17 13 0,18-13 0,-4 9 0,-6-2 0,12-3 0,-34 11 0,9-3 0,0-1 0,-12 8 0,34-17 0,-27 17 0,23-18 0,-24 18 0,27-14 0,-32 11 0,35-12 0,-39 12 0,35-15 0,-35 22 0,35-21 0,-15 10 0,4-3 0,12-4 0,-30 15 0,17-9 0,-3 3 0,-3-1 0,20-9 0,-13 12 0,15-15 0,-23 18 0,20-14 0,-32 18 0,31-17 0,-35 23 0,35-23 0,-32 21 0,33-19 0,-36 18 0,34-19 0,-37 22 0,38-24 0,-35 22 0,35-18 0,-35 17 0,38-17 0,-37 18 0,38-19 0,-33 16 0,31-16 0,-24 11 0,24-14 0,-23 18 0,26-18 0,-26 18 0,27-15 0,-28 16 0,24-16 0,-24 19 0,24-18 0,-30 24 0,28-22 0,-29 25 0,31-26 0,-27 26 0,27-25 0,-31 25 0,30-26 0,-33 30 0,33-32 0,-33 34 0,33-35 0,-30 36 0,34-31 0,-29 31 0,29-36 0,-23 32 0,24-32 0,-24 30 0,27-27 0,-26 23 0,23-24 0,-21 28 0,21-27 0,-23 30 0,22-33 0,-23 36 0,21-39 0,-22 42 0,21-38 0,-23 38 0,23-34 0,-24 31 0,24-32 0,-17 22 0,19-24 0,-19 27 0,17-25 0,-28 36 0,28-39 0,-27 38 0,27-38 0,-28 35 0,31-33 0,-33 30 0,36-29 0,-32 25 0,33-26 0,-30 26 0,26-25 0,-20 25 0,19-26 0,-12 23 0,11-26 0,-11 28 0,12-31 0,-16 35 0,19-32 0,-18 33 0,18-33 0,-22 42 0,20-39 0,-22 43 0,23-42 0,-24 39 0,23-38 0,-29 35 0,32-37 0,-32 30 0,32-29 0,-22 22 0,21-28 0,-18 24 0,14-22 0,-15 26 0,16-27 0,-12 27 0,15-27 0,-18 30 0,17-25 0,-17 32 0,14-35 0,-14 41 0,17-40 0,-20 34 0,24-33 0,-21 23 0,21-23 0,-14 20 0,16-21 0,-16 24 0,14-23 0,-14 27 0,12-28 0,-6 21 0,7-21 0,-3 21 0,6-20 0,-5 19 0,5-20 0,-6 18 0,6-18 0,-6 17 0,6-17 0,-5 21 0,5-20 0,-6 26 0,6-25 0,-6 32 0,7-32 0,-11 39 0,10-38 0,-16 41 0,14-41 0,-20 41 0,19-40 0,-20 40 0,19-41 0,-13 34 0,13-35 0,-9 29 0,9-30 0,-9 27 0,9-27 0,-6 23 0,7-24 0,0 21 0,-3-21 0,6 21 0,-2-20 0,3 26 0,0-25 0,0 28 0,0-28 0,0 12 0,0 7 0,3 9 0,-2-3 0,9 20 0,-8-43 0,14 40 0,-13-41 0,17 41 0,-18-41 0,18 45 0,-17-44 0,13 40 0,-11-42 0,6 32 0,-3-32 0,6 35 0,-5-33 0,8 36 0,-12-37 0,5 11 0,1 2 0,-5-16 0,17 37 0,-10-15 0,6 1 0,2 11 0,-12-36 0,9 29 0,-10-30 0,13 30 0,-11-25 0,17 25 0,-20-26 0,23 23 0,-26-23 0,23 20 0,-22-24 0,16 19 0,-12-19 0,12 17 0,-15-15 0,17 12 0,-19-12 0,25 18 0,-21-19 0,26 25 0,-23-29 0,6 16 0,6-2 0,-1-1 0,5 2 0,8 4 0,-25-19 0,28 16 0,-27-19 0,27 13 0,-27-9 0,26 5 0,-25-5 0,35 8 0,-34-11 0,48 18 0,-46-17 0,49 10 0,-50-12 0,57 9 0,-55-5 0,65 6 0,-65-4 0,52-3 0,-55 0 0,38-1 0,-39-2 0,22 5 0,-25-5 0,25 3 0,-21-8 0,41 3 0,-40-2 0,63 3 0,-58 0-6784,74 0 6784,-74 0-1132,31 0 0,0 0 1132,-30 0-1894,31 0 1,-1 0 1893,-32 0-2259,66-3 2259,-68 2 2014,51-3-2014,-53 4 911,43-3-911,-43 2 0,40-6 0,-41 6 0,44-9 0,-43 9 0,47-10 0,-47 11 0,44-7 0,-45 6 0,37-9 0,-37 8 4117,31-8-4117,-32 9 0,25-6 0,-26 7 5212,26-7-5212,-25 6 1561,19-3-1561,-22 4 1279,8-3-1279,-9 2 0,3-2 0,-3 3 0,-1 0 0,1 0 0,-1 0 0,4 0 0,-3 0 0,20 0 0,-17 0 0,43 3 0,-39-2 0,59 2 0,-57-3 0,63 7 0,-63-5 0,64 4 0,-65-6 0,55 0 0,-57 0 0,40 0 0,-42 0 0,26 0 0,-28 0 0,14 0 0,-15 0 0,9-3 0,-10 2 0,13-2 0,-11 3 0,30 0 0,-26 0 0,56 3 0,-52-2-3392,32 0 0,0 1 3392,-32 1-4537,81-2 4537,-85 6 0,54-6 0,-56 2 0,19-3 0,-23 0 4537,3 0-4537,-3 0 6784,-1 0-6784,4 0 0,-3 0 0,6 0 0,-5 0 0,15-3 0,-14 2 0,18-3 0,-19 4 0,8 0 0,-8 0 0,8 0 0,-8 0 0,9 0 0,-10 0 0,3 0 0,-4 0 0,1 0 0,-1 0 0,1 0 0,-1 0 0,1 0 0,-1 0 0,1 0 0,12 0 0,-9 0 0,30 0 0,-29 0 0,26 0 0,-28 0 0,11 0 0,-13 0 0,3 0 0,-4 0 0,1 0 0,-1 0 0,1 0 0,-1 0 0,1 0 0,-1 0 0,4 0 0,-3 0 0,6 0 0,-5 0 0,1 0 0,-2 0 0,-1 0 0,1 0 0,3 0 0,-3 0 0,16 0 0,-13 0 0,20 0 0,-22 0 0,16 0 0,-16 0 0,8 0 0,-9 4 0,7-3 0,-7 2 0,6-3 0,-6 0 0,10 0 0,-9 0 0,12 0 0,-12 0 0,22 0 0,-20 0 0,37 0 0,-35 0 0,34 0 0,-35 0 0,19 0 0,-22 0 0,8 0 0,-9 0 0,0-3 0,-1 2 0,-3-3 0,3 4 0,1 0 0,3-3 0,-3 2 0,6-6 0,-6 6 0,3-2 0,-3 3 0,-1-3 0,0 2 0,4-6 0,-2 6 0,8-6 0,-8 7 0,19-11 0,-18 10 0,21-9 0,-21 9 0,14-6 0,-15 6 0,9-6 0,-10 7 0,6-7 0,-5 6 0,5-6 0,-6 6 0,6-5 0,-6 5 0,7-10 0,-7 10 0,3-9 0,-4 9 0,1-3 0,-1 4 0,-3-3 0,3 2 0,-3-2 0,0-1 0,3 4 0,-6-7 0,5 6 0,-2-2 0,1-1 0,1 3 0,-2-2 0,4 3 0,-4-3 0,3 2 0,-6-6 0,5 6 0,-2-2 0,0-1 0,3 0 0,-3 0 0,4-3 0,-1 6 0,-3-6 0,3 7 0,-3-4 0,0 1 0,3 2 0,-6-6 0,5 6 0,-1-2 0,-1 0 0,2 2 0,-5-6 0,6 6 0,-6-6 0,5 6 0,-5-5 0,6 1 0,-3-2 0,3 3 0,-2-7 0,1 10 0,2-13 0,-3 9 0,5-6 0,-9 4 0,5-1 0,-2 4 0,0-3 0,3 6 0,-6-6 0,6 6 0,-7-5 0,7 1 0,1-9 0,-3 5 0,8-12 0,-8 15 0,6-15 0,-4 15 0,1-18 0,-4 14 0,6-18 0,-9 18 0,9-25 0,-5 23 0,12-40 0,-10 38 0,23-55 0,-26 53 0,22-56 0,-20 57 0,12-47 0,-14 49 0,10-42 0,-13 41 0,9-38 0,-9 40 0,9-43 0,-8 40 0,11-40 0,-11 43 0,11-33 0,-11 33 0,8-33 0,-6 32 0,3-38 0,-2 37 0,5-44 0,-6 43 0,4-50 0,-1 50 0,-7-57 0,4 56 0,-1-60 0,-2 60 0,2-59 0,-3 59 0,4-53 0,-4 55 0,4-51 0,-4 50 0,0-50 0,0 50 0,0-50 0,0 50 0,0-47 0,0 49 0,0-42 0,0 41 0,3-41 0,-2 42 0,2-42 0,1 41 0,0-44 0,0 43 0,2-50 0,-1 50 0,5-50 0,-5 50 0,9-43 0,-9 44 0,9-44 0,-9 43 0,8-50 0,-11 50 0,8-40 0,-6 43 0,7-26 0,-6 27 0,5-27 0,-6 26 0,7-30 0,-6 31 0,8-31 0,-11 30 0,14-26 0,-10 27 0,11-20 0,-8 21 0,8-22 0,-8 25 0,9-27 0,-10 30 0,6-24 0,-9 23 0,5-10 0,-6 7 0,4-3 0,-1 6 0,4-8 0,-6 8 0,15-10 0,-17 7 0,24-6 0,-24 5 0,20-5 0,-17 9 0,15-9 0,-12 9 0,5-6 0,-6 7 0,-1-3 0,1 6 0,3-9 0,-3 8 0,9-11 0,-8 11 0,12-12 0,-12 13 0,5-9 0,-6 9 0,-4-6 0,3 6 0,-3-6 0,3 6 0,1-2 0,-4 0 0,3 2 0,-6-6 0,5 6 0,2-6 0,0 7 0,9-7 0,-7 6 0,17-6 0,-20 3 0,13 0 0,-2-3 0,6-1 0,0 3 0,0-1 0,-16 6 0,3-4 0,-3 3 0,-1-2 0,1 3 0,-4-3 0,9 2 0,-7-3 0,18 1 0,-14 2 0,17-6 0,-17 6 0,18-5 0,-18 5 0,14-3 0,-15 4 0,8 0 0,-8 0 0,8-3 0,-8 2 0,25-2 0,-21 3 0,44 0 0,-42 0 0,59 0 0,-54 0 0,61 0 0,-61 0 0,51-4 0,-57 4 0,33-4 0,-36 4 0,17 0 0,-19 0 0,5 0 0,-7 0 0,1 0 0,-1 0 0,1 0 0,-1 0 0,1 0 0,-1 0 0,4 0 0,-3 0 0,20-3 0,-17 2 0,40-6 0,-37 6 0,60-5 0,-56 5-6784,72-3 6784,-72 4-1689,66 0 1689,-68 0-219,48 0 219,-51 0 0,25 4 0,-29-4 5839,5 4-5839,-6-4 2479,-1 0-2479,1 0 374,-1 0-374,14 3 0,-10-2 0,46 6 0,-41-3 0,82 7 0,-74-6 0,26 2 0,1-1 0,-27-5 0,54 13 0,-59-13 0,41 9 0,-46-5 0,36 2 0,-37-3 0,37 3 0,-36-6 0,50 5 0,-49-5 0,49 6 0,-54-3 0,37 3 0,-39-2 0,26 1 0,-24-5 0,18 6 0,-18-6 0,14 5 0,-15-5 0,18 12 0,-16-10 0,20 10 0,-21-12 0,17 9 0,-17-8 0,11 8 0,-13-10 0,0 7 0,-2-6 0,5 5 0,-2-5 0,12 9 0,-12-8 0,22 11 0,-19-11 0,32 15 0,-32-15 0,32 18 0,-32-18 0,19 15 0,-22-15 0,5 4 0,-10-2 0,-1 0 0,14 13 0,-10-10 0,14 10 0,13 3 0,-20-8 0,57 39 0,-54-37 0,63 40 0,-30-19 0,2-5 0,12 17 0,-50-42 0,30 31 0,-34-28 0,21 19 0,-21-21 0,24 24 0,-22-25 0,25 32 0,-29-30 0,28 24 0,-27-21 0,28 21 0,-26-21 0,26 31 0,-25-28 0,28 41 0,-28-40 0,29 43 0,-33-44 0,32 41 0,-32-44 0,40 53 0,-38-50 0,43 57 0,-47-55 0,41 49 0,-39-53 0,26 49 0,-24-49 0,18 49 0,-18-49 0,14 49 0,-15-49 0,15 53 0,-17-49 0,23 49 0,-26-50 0,26 37 0,-24-43 0,15 25 0,-16-26 0,8 17 0,-8-15 0,9 8 0,-9-8 0,12 15 0,-11-17 0,21 33 0,-19-31 0,28 39 0,-27-36 0,28 32 0,-26-36 0,23 32 0,-27-31 0,33 35 0,-31-35 0,42 41 0,-38-44 0,38 41 0,-39-39 0,42 36 0,-39-35 0,49 35 0,-49-36 0,49 33 0,-50-33 0,50 28 0,-49-28 0,49 19 0,-50-18 0,50 16 0,-49-19 0,59 24 0,-58-26 0,68 30 0,-66-30 0,65 29 0,-66-29 0,57 26 0,-59-27 0,46 21 0,-48-22 0,31 15 0,-33-16 0,19 9 0,-20-6 0,24 4 0,-25-1 0,44 4 0,-41-6 0,62 8 0,-58-11 0,61 11 0,-61-11 0,65 15 0,-64-15-6784,70 15 6784,-69-16-4205,66 13 4205,-68-13-849,55 9 849,-57-9 0,34 3 0,-38-4 4281,18 0-4281,-19 0 5725,12 0-5725,-12 0 1832,8 0-1832,-8 0 0,11-4 0,-10 3 0,28-5 0,-26 5 0,52-3 0,-44 4-6784,75 0 6784,-69 0-2269,30 0 1,0 0 2268,-32 0-1305,73 0 1305,-80 0-164,50-3 164,-54 2 3809,18-2-3809,-24 3 5695,1 0-5695,-4-4 2857,3 3-2857,0-2 429,1 3-429,7 0 0,-7 0 0,6 0 0,-6 0 0,6 0 0,-5 0 0,8 0 0,-8 0 0,19 0 0,-17 0 0,23 3 0,-24-2 0,21 6 0,-21-6 0,8 2 0,-14 0 0,2-2 0,-5 6 0,9 7 0,-5-7 0,3 9 0,18 15 0,-17-20 0,42 49 0,-38-50 0,45 48 0,-44-45 0,43 34 0,-44-35 0,45 32 0,-47-32 0,42 29 0,-34-20 0,7 2 0,-9-9 0,-16-7 0,6-6 0,-7 5 0,7-1 0,-6 2 0,12 14 0,-10-10 0,20 29 0,-20-27 0,24 41 0,-21-43 0,19 45 0,-20-46 0,19 51 0,-21-46 0,20 45 0,-20-46 0,20 46 0,-20-45 0,21 49 0,-19-50 0,13 47 0,-10-47 0,6 47 0,-9-47 0,9 53 0,-13-51 0,12 58 0,-11-58 0,11 58 0,-11-59 0,8 63 0,-9-62 0,9 62 0,-8-63 0,14 59 0,-10-61 0,15 57 0,-15-59 0,13 53 0,-16-50 0,17 44 0,-18-45 0,22 48 0,-21-46 0,20 52 0,-17-52 0,15 45 0,-15-46 0,17 40 0,-20-41 0,21 44 0,-19-43 0,16 40 0,-15-41 0,4 14 0,10 11-6784,8 13 6784,1-4-4537,22 30 4537,-38-61-1299,41 54 1299,-41-55-977,41 46 977,-40-48 0,33 38 0,-35-39 2677,28 33-2677,-28-37 0,29 35 0,-33-34 0,39 42 0,-37-41 0,44 43 0,-44-43 0,43 41 0,-43-39 0,50 35 0,-45-37 0,59 39 0,-57-42 0,63 40 0,-63-42-1055,30 14 0,0 1 1055,-27-11-881,35 11 1,0 1 880,-34-10-797,34 10 1,1-1 796,-36-12 510,29 11 1,-1-1-511,-31-11 0,64 27 0,-65-26 1839,48 18-1839,-51-20 0,34 15 0,-35-15 2983,32 14-2983,-32-18 0,32 18 0,-32-17 0,42 13 0,-39-14 0,62 11 0,-59-11 0,76 11 0,-75-11 0,75 4 0,-77-6 0,77 0 0,-72 0 0,29 2 0,0 0 0,-29-1-992,29-1 1,-1 0 991,-31-1-1052,31-3 1,0 1 1051,-31 2-1757,79-9 1757,-80 8 773,49-8-773,-59 6 2411,19 0-2411,-25-3 3607,8 6-3607,-6-2 5392,0-1-5392,6 0 4201,8-14-4201,-4 11 0,27-20 0,-28 24 0,31-24 0,-33 20 0,33-21 0,-31 18 0,31-21 0,-33 20 0,37-31 0,-35 33 0,38-35 0,-42 35 0,31-29 0,-33 31 0,21-27 0,-19 29 0,15-32 0,-18 29 0,28-41 0,-26 39 0,33-44 0,-30 47 0,30-50 0,-29 49 0,22-43 0,-28 43 0,21-37 0,-24 32 0,17-35 0,-15 35 0,13-38 0,-12 37 0,13-41 0,-16 41 0,14-37 0,-16 38 0,13-39 0,-9 39 0,5-49 0,-6 47 0,6-54 0,-8 51 0,11-48 0,-8 48 0,3-40 0,-5 44 0,-3-41 0,0 42 0,0-49 0,0 47 0,-7-57 0,6 56 0,-9-67 0,9 66 0,-9-72 0,8 71-6784,-12-74 6784,13 73-1639,-6-66 1639,3 68-1043,4-51 1043,-4 54-710,8-45 710,-4 46 0,7-46 0,-6 45 0,5-48 0,-5 48 0,6-45 0,-6 46 0,5-42 0,-5 41 0,6-48 0,-6 47 0,2-50 0,-3 51 0,3-55 0,2 53 4662,2-53-4662,0 55 0,4-45 0,-2 46 0,5-39 0,-9 40 2034,8-33-2034,-11 33 0,14-30 0,-13 31 0,13-34 0,-14 32 0,15-39 0,-15 39 0,18-52 0,-14 52 0,11-55 0,-8 57 1611,5-41-1611,-9 41 1282,8-24-1282,-11 25 587,11-12-587,-11 14 0,8-10 0,-10 9 0,10-12 0,-8 11 0,11-14 0,-8 17 0,13-23 0,-12 22 0,14-23 0,-15 21 0,13-18 0,-10 21 0,13-20 0,-14 20 0,19-18 0,-19 16 0,17-9 0,-15 13 0,12-12 0,-12 15 0,5-12 0,-10 10 0,6-4 0,-5 4 0,9-3 0,-5 6 0,11-12 0,-10 10 0,18-14 0,-18 12 0,21-6 0,-24 4 0,33-8 0,-31 9 0,32-14 0,-30 18 0,26-19 0,-29 15 0,29-11 0,-30 11 0,17-7 0,-15 11 0,1-5 0,-5 4 0,1 2 0,-2-2 0,4-1 0,-1 4 0,11-7 0,-12 3 0,28-4 0,-26 4 0,36-10 0,-32 12 0,36-15 0,-36 15 0,46-12 0,-43 13 0,45-13 0,-46 9 0,40-9 0,-41 9 0,41-9 0,-41 12 0,48-11 0,-46 11 0,69-11 0,-65 11-3392,36-3 0,0 0 3392,-33 0-2269,44 2 1,2-1 2268,-43 0-1517,48 1 0,1 2 1517,-49 1 0,55 0 0,5-3 3034,-55 2-3034,48 1 0,1 0 4537,-50 1-4537,45 4 0,0 0 6784,-47-4-6784,45 6 0,0 0 0,-44-6 0,38 4 0,-1 0 0,-37-1 0,31 0 0,0 0 0,-34 0 0,38 0 0,1-1 0,-38-2 0,46 3 0,1 2 0,-41-5 0,45 5 0,14 2-3392,-24-3 0,-2 1 3392,-6-1 0,4-1-2269,37 4 1,-13-2 2268,-53-6-1206,44 4 1,-2-1 1205,-48-2-1118,30 1 1,-2-1 1117,-39-1 1613,57 0-1613,-60 0 0,47-3 0,-47 2 0,60-6 0,-57 6 0,34-2 0,2 0 0,-28 2-283,36-6 1,-1 0 282,-35 5 0,42-7 0,0 1 0,-39 6-733,46-5 1,0 0 732,-46 6 0,40-6 0,-2 0 0,-44 6 1176,75-10-1176,-81 11 0,51-7 0,-53 6 0,50-6 0,-49 6 0,52-5 0,-52 5 1983,49-6-1983,-50 3 0,54-4 0,-52 4 0,64-6 0,-62 8 0,75-8 0,-73 9 0,60-9 0,-66 8 3594,37-8-3594,-39 9 5374,12-2-5374,-20-1 2624,2 3-2624,9-9 1633,-9 5-1633,24-9 0,-26 5 0,33-12 0,-29 11 0,23-15 0,-22 20 0,15-23 0,-14 21 0,14-28 0,-15 27 0,15-29 0,-17 29 0,26-37 0,-24 32 0,31-35 0,-31 35 0,34-42 0,-34 44-6784,45-63 6784,-43 59-2269,17-29 1,0-1 2268,-18 28-1517,19-28 0,0 1 1517,-19 26-1015,18-28 1,-2 0 1014,-21 27 0,19-32 0,-1 0 0,-17 30 0,15-33 0,1-1 0,-14 32 0,11-29 0,0 1 0,-12 29 1210,20-64-1210,-25 70 1758,15-59-1758,-16 59 2659,13-50-2659,-13 53 0,6-46 0,-7 45 0,3-51 0,-2 50 0,3-61 0,-4 59 0,-11-82 0,9 78-1109,-6-29 1,-1 1 1108,4 32 0,-13-72 0,9 74-934,-7-39 0,0 0 934,8 35-771,-13-41 0,1-2 771,15 40 0,-15-35 0,0 2 0,14 35 0,-15-33 0,-2 1 0,14 31 334,-19-36 0,-2-1-334,14 36 0,-19-38 0,-2 1 0,21 38 0,-20-35 0,0-1 0,25 37 0,-23-29 0,0-1 0,22 29 155,-18-21 0,-2 1-155,19 22 0,-39-50 0,39 58 1544,-38-53-1544,37 52 0,-37-46 0,41 45 2502,-37-32-2502,41 33 0,-21-12 0,2-4 0,13 18 0,-54-44 0,53 43 0,-62-44 0,63 42 0,-49-28 0,50 30 0,-56-27 0,53 29 4517,-65-25-4517,19 21 2826,8-3-2826,-41-1 2412,76 15-2412,-76-11 1605,75 11-1605,-71-8 0,72 9 0,-28-3 0,38 4 0,-1 0 0,0 0 0,1 0 0,-1 0 0,4-3 0,-3 2 0,3-2 0,-4 3 0,1 0 0,-1 0 0,0 0 0,-26 0 0,19 0 0,-50 0 0,50 0 0,-64 0 0,61 0-6784,-77 3 6784,76-2-2269,-39 1 1,0-1 2268,35-1-1517,-41 0 0,-1 0 1517,42 0-589,-37 0 0,1 0 589,39 0 0,-36-1 0,0-1 0,31 1 1357,-71-6-1357,76 6 2362,-45-5-2362,52 5 0,-36-3 0,38 4 0,-34 0 0,32 0 0,-45 0 0,42 0 0,-56 4 0,56-3 0,-76 5 0,72-5 0,-72 9 0,76-8 799,-63 8-799,62-9 0,-69 2 0,69-3 1335,-55 3-1335,58-2 0,-38 2 0,40-3 947,-33 4-947,33-4 0,-36 4 0,34-4 0,-48 0 0,47 0 0,-64 3 0,62-2 0,-72 2 0,71-3 0,-61 4 0,64-4 5818,-37 4-5818,41-4 2348,-20 0-2348,21 0 567,-15 3-567,16-2 0,-22 2 0,15-3 0,-40 4 0,38-4 0,-64 4 0,63-4 0,-76 3 0,76-2 0,-50 5 0,58-5 0,-38 6 0,36-6 0,-46 9 0,45-9 0,-58 9 0,58-5 0,-60 2 0,62 1 0,-46-1 0,45-3 0,-35 3 0,35-6 0,-35 9 0,35-9 0,-35 9 0,35-6 0,-39 7 0,39-6 0,-29 8 0,32-11 0,-8 8 0,11-6 0,-1 0 0,0 0 0,4-1 0,-13 8 0,11-5 0,-43 27 0,34-24-6784,-64 45 6784,62-40-1258,-28 16 1,1 1 1257,26-17-921,-23 17 0,0-1 921,25-20-1197,-49 50 1197,51-52 2891,-31 48-2891,34-46 0,-24 44 0,28-41 0,-27 41 0,30-40 1563,-30 36-1563,30-37 0,-24 34 0,23-38 0,-20 41 0,15-40 0,-15 48 0,16-48 0,-12 50 0,15-49 2208,-18 46-2208,17-43 0,-21 40 0,22-41 0,-21 34 0,23-35 0,-20 25 0,22-26 0,-18 26 0,17-25 0,-17 25 0,17-26 0,-17 23 0,17-23 2177,-14 20-2177,12-25 1757,-6 21-1757,7-20 1367,-3 13-1367,6-11 375,-5 8-375,5-8 0,-13 25 0,12-21 0,-22 34 0,17-34 0,-21 34 0,18-38 0,-18 41 0,18-43 0,-4 23 0,-7-3 0,17-14 0,-26 38 0,23-39 0,-21 29 0,11-13 0,-3-7 0,3 9 0,8-27 0,-9 17 0,9-18 0,-19 25 0,17-23 0,-13 22 0,15-23 0,-5 13 0,9-11 0,-12 13 0,11-12 0,-19 17 0,15-20 0,-25 24 0,23-20 0,-32 17 0,31-19 0,-32 15 0,33-14 0,-29 12 0,29-13 0,-30 11 0,30-13 0,-26 13 0,27-14 0,-30 11 0,28-11 0,-35 11 0,35-11 0,-35 5 0,35-7 0,-38 3 0,37-2 0,-48 2 0,47-3 0,-60 0 0,58 0 0,-62 0 0,63 0 0,-56 0 0,57 0 0,-51 0 0,52 0 0,-41 0 0,42 0 0,-32 0 0,34 0 0,-24 0 0,25 0 0,-15 0 0,16 0 0,-12 0 0,11 0 0,-8 0 0,10 0 0,-6 3 0,5-2 0,-5 3 0,5-4 0,-12 0 0,11 0 0,-15 0 0,16 0 0,-19 0 0,17 0 0,-13 0 0,15 0 0,-9 0 0,9 0 0,-5 0 0,6 0 0,-3 0 0,3 0 0,-3 0 0,3 0 0,0 0 0,1 0 0,-4 0 0,2 0 0,-9 0 0,9 0 0,-15 0 0,13 0 0,-20 0 0,20 0 0,-27 0 0,26 0 0,-29 0 0,29 0 0,-33 0 0,32 0 0,-32-4 0,33 3 0,-26-5 0,27 5 0,-27-6 0,26 6 0,-22-6 0,23 6 0,-20-5 0,20 5 0,-20-6 0,21 6 0,-28-9 0,25 8 0,-35-15 0,35 15 0,-39-22 0,35 17 0,-39-21 0,40 22 0,-19-11 0,30 12 0,-9-2 0,9 3 0,-9-7 0,9 6 0,-26-19 0,22 16 0,-56-39 0,48 39 0,-65-43 0,65 43 0,-59-27 0,61 28 0,-50-20 0,50 21 0,-29-12 0,33 14 0,-6-3 0,12 3 0,-1-1 0,1 2 0,-2 3 0,-1 0 0,1-3 0,-1 2 0,-7-10 0,6 10 0,-15-16 0,13 14 0,-20-17 0,24 14 0,-21-8 0,26 6 0,-15 0 0,12 4 0,-13-6 0,12 5 0,-41-20 0,34 14-6784,-79-23 6784,71 26-4537,-74-19 4537,78 24-3034,-79-20 3034,76 19-721,-66-16 721,72 18 2205,-41-11-2205,42 11 3769,-22-5-3769,26 7 5637,-2-3-5637,4 2 2271,3-2-2271,-4 3 0,-3 0 0,3 0 1194,-20-4-1194,16 0 0,-33-4 0,33 4 0,-20 1 0,24 3 0,-3 0 0,3 0 0,1 0 0,2-4 0,-1 4 0,-16-7 0,-27-1 0,15 3 0,-48-8 0,65 11 0,-71-12 0,69 9 0,-73-9 0,74 9 0,-57-9 0,60 13 0,-43-10 0,48 7 0,-38-4 0,40 4 0,-34-3 0,31 7 0,-44-11 0,39 6 0,-62-9 0,60 9-3392,-34-6 0,-2 2 3392,32 5-2269,-42-9 1,-1-1 2268,42 11-1084,-43-10 0,-1-1 1084,41 7-1158,-31-6 0,1 1 1158,34 6 1389,-63-14-1389,69 17 0,-50-10 0,56 9 2633,-40-4-2633,40 4 2698,-38-3-2698,35 6 0,-45-9 0,43 8 0,-71-11 0,67 11 0,-37-3 0,-1 0 0,35 4-1305,-39-2 0,0-1 1305,39 4-1330,-35-2 0,2 0 1330,35 2-2029,-75-3 2029,77 2 1372,-61-6-1372,64 6 0,-50-6 0,50 7 0,-50-11 0,50 10 0,-61-9 0,60 5 0,-70-6 0,68 3 0,-74-13 0,73 14 0,-70-20 0,73 20 0,-63-28 0,63 27 1378,-66-46-1378,64 45 0,-27-24 0,1-1 0,30 22-428,-34-28 0,1-2 428,31 23 0,-27-19 0,1 1 0,30 23-1009,-56-37 1009,60 38 1720,-53-32-1720,50 33 1349,-37-23-1349,40 25 3987,-23-11-3987,25 16 5252,-15-12-5252,12 15 1925,-16-19-1925,15 19 1266,-18-19-1266,18 19 0,-8-12 0,11 13 0,-1-9 0,0 9 0,-6-16 0,8 11 0,-18-22 0,17 17 0,-17-27 0,18 26 0,-14-33 0,14 36 0,-15-42 0,15 41 0,-15-45 0,19 41 0,-22-48 0,21 47 0,-24-60 0,23 58 0,-19-65 0,20 65 0,-14-62 0,15 63 0,-8-60 0,9 60 0,-2-62 0,3 61 0,0-59 0,0 61 0,0-50 0,0 50 0,3-46 0,-2 46 0,2-47 0,-3 48 0,0-48 0,0 48 0,7-45 0,-5 46 0,11-52 0,-11 49 0,11-60 0,-11 60 0,14-66 0,-13 64-6784,17-74 6784,-18 73-2269,6-32 1,1 0 2268,-4 34-1517,1-40 0,2-1 1517,0 40-1015,0-43 1,-2 0 1014,-1 39 0,3-41 0,-2 0 0,-5 40 366,5-38 1,2 0-367,-3 36 0,2-35 0,0 0 0,-2 35 467,0-35 0,0 1-467,-1 38 0,-2-34 0,0 1 0,1 34 465,-3-75-465,0 77 0,0-74 0,0 73 622,-3-67-622,2 70 2476,-9-52-2476,5 53 1620,-10-40-1620,10 43 5422,-8-33-5422,11 33 2277,-15-23-2277,15 25 0,-19-25 0,15 23 0,-15-26 0,12 27 0,-19-27 0,17 26 0,-34-36 0,31 38 0,-44-48 0,44 47 0,-55-44 0,53 43 0,-49-27 0,52 33 0,-32-18 0,37 18 1835,-19-8-1835,24 6 0,-14 4 0,12-3 0,-12 3 0,7 0 0,-21-7 0,19 10 0,-33-13 0,32 12 0,-38-11 0,37 11 0,-41-15 0,42 15 0,-36-19 0,38 19 0,-28-18 0,28 17 0,-20-14 0,21 15 0,-18-15 0,18 15 0,-15-18 0,16 17 0,-22-21 0,19 21 0,-9-14 0,-17 3 0,27 3 0,-68-20 0,61 20 0,-64-20 0,35 7 0,-2 6 0,-9-12 0,45 26 0,-35-23 0,35 24 0,-28-21 0,30 22 0,-24-15 0,24 15 0,-14-8 0,17 9 0,-10-6 0,12 3 0,-14-4 0,14 4 0,-19-3 0,15 3 0,-25-7 0,24 3 0,-38-7 0,36 7 0,-46-7 0,45 7 0,-48-6 0,48 9 0,-48-9 0,47 12 0,-43-11 0,45 11 0,-39-12 0,39 13 0,-35-9 0,35 9 0,-25-6 0,31 3 0,-13 0 0,15 0 0,-13 1 0,9 2 0,-12-6 0,11 6 0,-11-9 0,12 8 0,-23-8 0,21 9 0,-34-9 0,32 9 0,-28-6 0,33 3 0,-19 4 0,21-4 0,-8 4 0,6 0 0,0 0 0,1 0 0,-1 0 0,4 4 0,-6 3 0,8 1 0,-12 13 0,13-11 0,-9 14 0,9-18 0,-3 4 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2-22T18:49:04.661"/>
    </inkml:context>
    <inkml:brush xml:id="br0">
      <inkml:brushProperty name="width" value="0.05" units="cm"/>
      <inkml:brushProperty name="height" value="0.05" units="cm"/>
      <inkml:brushProperty name="color" value="#5B2D90"/>
    </inkml:brush>
  </inkml:definitions>
  <inkml:trace contextRef="#ctx0" brushRef="#br0">1087 1959 24575,'-8'0'0,"4"3"0,-3-2 0,3 3 0,0-1 0,-3-2 0,3 2 0,-17 7 0,10-7 0,-21 17 0,22-18 0,-21 15 0,23-12 0,-19 5 0,25-2 0,-25 3 0,19-3 0,-27 6 0,24-9 0,-30 12 0,28-11 0,-28 8 0,33-7 0,-23 4 0,25-6 0,-15 8 0,12-11 0,-2 8 0,7-6 0,-6 3 0,5-2 0,-10 8 0,7-11 0,-7 22 0,7-21 0,-10 24 0,12-21 0,-7 8 0,-5 6 0,10-12 0,-26 26 0,10-7 0,2-2 0,-16 13 0,31-28 0,-24 28 0,24-27 0,-20 27 0,23-27 0,-13 6 0,6 0 0,-5 6 0,4-2 0,-9 17 0,19-27 0,-19 26 0,19-25 0,-15 28 0,15-28 0,-11 29 0,11-30 0,-12 30 0,13-29 0,-13 25 0,12-26 0,-11 26 0,11-25 0,-8 22 0,9-24 0,-9 21 0,8-20 0,-8 23 0,6-27 0,-4 33 0,4-31 0,-6 35 0,8-32 0,-8 28 0,6-28 0,-4 25 0,4-26 0,-3 27 0,3-27 0,0 27 0,0-28 0,1 25 0,2-25 0,-6 21 0,7-21 0,-11 17 0,10-17 0,-6 21 0,7-20 0,-3 26 0,2-25 0,1 35 0,0-33 0,7 40 0,-6-41 0,6 38 0,-7-39 0,7 39 0,-6-38 0,6 38 0,-7-39 0,7 36 0,-6-36 0,2 35 0,-3-34 0,3 31 0,-2-33 0,6 34 0,-6-33 0,5 39 0,-5-38 0,6 34 0,-6-35 0,5 32 0,-5-32 0,6 32 0,-6-32 0,5 32 0,-5-31 0,9 34 0,-8-35 0,11 39 0,-11-38 0,11 38 0,-11-38 0,11 34 0,-11-35 0,8 42 0,-10-40 0,7 40 0,-6-41 0,2 28 0,-3-31 0,0 28 0,0-27 0,0 27 0,0-27 0,4 23 0,-4-23 0,7 23 0,-6-24 0,6 24 0,-7-23 0,7 23 0,-6-23 0,5 17 0,-5-19 0,6 18 0,-6-16 0,5 20 0,-5-21 0,9 24 0,-5-23 0,9 33 0,-9-31 0,12 44 0,-15-42 0,15 49 0,-15-50 0,18 47 0,-17-47 0,17 37 0,-18-40 0,11 33 0,-11-31 0,11 24 0,-12-27 0,13 18 0,-13-19 0,9 16 0,-9-16 0,6 12 0,-6-12 0,9 18 0,-9-16 0,9 20 0,-9-21 0,12 17 0,-10-17 0,14 24 0,-16-22 0,16 28 0,-11-31 0,11 27 0,-12-28 0,12 26 0,-11-23 0,11 23 0,-9-27 0,3 23 0,-3-27 0,2 24 0,-5-20 0,9 17 0,-13-15 0,9 8 0,-9-8 0,6 5 0,-3-9 0,0 8 0,-1-8 0,1 6 0,-3-4 0,8 4 0,-7-3 0,11 10 0,-11-9 0,11 12 0,-8-15 0,10 13 0,-7-13 0,9 18 0,-8-17 0,6 13 0,-8-15 0,4 9 0,-6-6 0,11 13 0,-10-14 0,12 19 0,-10-22 0,6 22 0,-9-19 0,12 20 0,-11-20 0,11 16 0,-9-20 0,6 17 0,-9-15 0,12 16 0,-15-12 0,18 9 0,-17-10 0,14 3 0,-12-4 0,5 4 0,-2-6 0,3 9 0,-3-13 0,9 16 0,-8-11 0,16 11 0,-19-9 0,21 10 0,-21-12 0,12 4 0,-1 0 0,-10-5 0,16 13 0,-17-13 0,18 11 0,-4-3 0,0 3 0,7 1 0,-17-12 0,25 12 0,-24-15 0,33 18 0,-35-14 0,44 18 0,-42-14 0,53 17 0,-49-17 0,53 21 0,-54-23 0,57 25 0,-55-26 0,61 24 0,-60-24 0,57 16 0,-59-17 0,45 8 0,-50-7 0,33 1 0,-35-4 0,23-1 0,-21-3 0,10 0 0,-11 0 0,8 0 0,-8 0 0,19 0 0,-17 0 0,23 0 0,-24 0 0,31 0 0,-28 0 0,41 4 0,-40-3 0,43 5 0,-44-5 0,38 6 0,-39-7 0,33 4 0,-34-4 0,23 0 0,-24 0 0,14 0 0,-15 0 0,15-4 0,-14 4 0,28-7 0,-22 6 0,35-2 0,-34 3 0,47-4 0,-48 3 0,41-2 0,-46 3 0,20-3 0,-22 2 0,9-3 0,-13 1 0,11 2 0,-10-2 0,15-1 0,-12 3 0,25-5 0,-21 5 0,31-6 0,-33 6 0,27-6 0,-27 7 0,19-7 0,-20 6 0,14-2 0,-15 3 0,12-4 0,-15 0 0,17 0 0,-16 0 0,34 1 0,-28 2 0,44-2 0,-43 3 0,40 0 0,-41 0 0,31 0 0,-32 0 0,18-4 0,-21 3 0,2-5 0,-4 5 0,-3-3 0,3 4 0,1 0 0,-1 0 0,4 0 0,-2 0 0,5-3 0,-6 2 0,3-2 0,-4 3 0,1-4 0,-1 4 0,1-4 0,-1 4 0,4-3 0,-3 2 0,16-6 0,-13 6 0,27-5 0,-27 5 0,23-3 0,-24 4 0,11 0 0,-13 0 0,3-3 0,-3 2 0,-1-2 0,1 3 0,-1 0 0,0 0 0,-2-4 0,1 4 0,2-4 0,0 4 0,6 0 0,-9-3 0,12 2 0,-11-2 0,11 3 0,-9 0 0,7-4 0,-7 3 0,3-2 0,-4 3 0,4 0 0,-3 0 0,3-3 0,-4 2 0,1-6 0,-1 6 0,1-2 0,-1 3 0,1 0 0,-4-4 0,3 3 0,-3-2 0,3 3 0,1 0 0,-1 0 0,1 0 0,-4-3 0,3 2 0,0-3 0,1 4 0,3 0 0,-3 0 0,2-3 0,-1 2 0,5-2 0,-6 3 0,6 0 0,-5 0 0,15-4 0,-14 4 0,25-4 0,-25 4 0,31 0 0,-29 0 0,39 0 0,-38 0 0,48 0 0,-46 0 0,49 0 0,-50 0 0,47 0 0,-47 0 0,37-3 0,-40 2 0,23-6 0,-24 6 0,11-2 0,-13 3 0,6-3 0,-5 2 0,8-3 0,-8 4 0,19 0 0,-17 0 0,26-3 0,-25 2 0,22-2 0,-24 3 0,14 0 0,-15 0 0,8 0 0,-8 0 0,1 0 0,-2 0 0,-1 0 0,1 0 0,-1 0 0,1 0 0,-1-4 0,1 3 0,-1-2 0,1 3 0,-1 0 0,1 0 0,-1 0 0,-3-3 0,3 2 0,-3-3 0,4 4 0,-1 0 0,1 0 0,-1 0 0,1 0 0,-4-3 0,2 2 0,-2-2 0,4 3 0,-1 0 0,1 0 0,-1 0 0,1 0 0,-1 0 0,1 0 0,-1 0 0,-3-4 0,3 4 0,4-4 0,-2 4 0,18 0 0,-16 0 0,43 4 0,-38-4 0,48 7 0,-51-6 0,45 5 0,-44-5 0,20 3 0,-3-1 0,-2-2 0,6 2 0,-7-3 0,-20 0 0,3 0 0,-4 0 0,1 0 0,-1 0 0,1 0 0,-1 0 0,1 0 0,-1 0 0,1 0 0,-1 0 0,1 0 0,-1 0 0,1 0 0,-1 0 0,11 0 0,-8 0 0,24 0 0,-23 0 0,30 0 0,-29 0 0,28 0 0,-28 0 0,25 0 0,-26 0 0,20 0 0,-21 0 0,11 0 0,-13 0 0,3 0 0,-4 0 0,1 0 0,-1 0 0,1 0 0,-1 0 0,1 0 0,-1 0 0,0-3 0,1 2 0,-1-3 0,1 4 0,-1 0 0,1 0 0,-4-3 0,3 2 0,-3-2 0,3 3 0,1 0 0,-1 0 0,1 0 0,-1-4 0,1 4 0,-1-4 0,1 4 0,-1 0 0,-3-3 0,3 2 0,-3-2 0,7-1 0,-3 3 0,3-2 0,-4 3 0,4 0 0,-2 0 0,8 0 0,-8 0 0,12 0 0,-12 0 0,15 0 0,-14 0 0,14 0 0,-15 0 0,12 0 0,-12 0 0,15-3 0,-14 2 0,21-3 0,-20 4 0,30 0 0,-29 0 0,32 0 0,-32 0 0,22 0 0,-24 0 0,11 0 0,-13 0 0,3 0 0,-4 0 0,1 0 0,-4-3 0,2 2 0,2-2 0,0 3 0,13 0 0,-11 0 0,14 0 0,-15 0 0,12 0 0,-12 0 0,12 0 0,-12 0 0,8 0 0,-8 0 0,11 0 0,-10 0 0,18 0 0,-18 0 0,21-4 0,-21 4 0,24-4 0,-23 4 0,17 0 0,-19 0 0,8 0 0,-8 0 0,1 0 0,-2 0 0,3 0 0,-3-3 0,6 2 0,-6-2 0,10-1 0,-9 3 0,22-5 0,-20 5 0,37-9 0,-35 8 0,44-8 0,-43 5 0,40-2 0,-41 3 0,38-7 0,-38 10 0,34-9 0,-35 9 0,32-6 0,-32 3 0,46-4 0,-43 4 0,22 0 0,0 1 0,-22 2 0,63-6 0,-31 3 0,8 0 0,2-3 0,-44 6 0,31-5 0,-33 5 0,23-3 0,-24 4 0,21-3 0,-20-1 0,23-1 0,-23-1 0,39-2 0,-35 3 0,56-5 0,-55 9 0,54-9 0,-55 8 0,46-11 0,-48 11 0,38-8 0,-39 9 0,29-6 0,-30 6 0,16-6 0,-18 3 0,9 0 0,-10-3 0,10 3 0,-9 0 0,12-3 0,-16 3 0,25-4 0,-21 4 0,38-10 0,-34 8 0,51-15 0,-48 15 0,68-17 0,-66 16-6784,73-18 6784,-74 16-4537,77-12 4537,-75 15-1517,31-6 0,1 0 1517,-32 9-557,33-10 1,0-1 556,-32 7 1387,74-18-1387,-78 19 2186,58-10-2186,-59 14 0,56-12 0,-56 13 0,53-13 0,-54 12 3416,43-8-3416,-44 9 0,38-2 0,-38 3 2667,31 0-2667,-33 0 0,30-3 0,-29 2 0,28-3 0,-28 4 0,32-3 0,-32 2 0,42-2 0,-39 3 2509,35 0-2509,-38 0 1970,22 0-1970,-24 0 1333,7 0-1333,-9 0 0,-1 0 0,1 0 0,-4-4 0,3 3 0,-3-2 0,3 3 0,1 0 0,-1 0 0,-3-3 0,3 2 0,-3-3 0,4 4 0,-1 0 0,1 0 0,-1 0 0,1 0 0,-1 0 0,24-3 0,-18 2 0,41-2 0,-41 3 0,45 3 0,-44-2 0,50 6 0,-49-7 0,39 7 0,-46-3 0,22 0 0,-24 0 0,8-4 0,-7 0 0,1 0 0,-1 0 0,1 0 0,-1 0 0,1-4 0,-1 4 0,7-4 0,-5 4 0,19-3 0,-17 2 0,26-3 0,-25 4 0,32 0 0,-32 0 0,32 0 0,-32 0 0,22 0 0,-24 0 0,17 0 0,-17 0 0,11 0 0,-13 0 0,3 0 0,-3 0 0,2 0 0,-1 0 0,5 0 0,-6 0 0,6-3 0,-5 2 0,8-2 0,-8 3 0,15 0 0,-14 0 0,21 0 0,-20 0 0,23 3 0,-23-2 0,19 2 0,-20-3 0,8 0 0,-11 0 0,1 0 0,-1 0 0,1 0 0,-1 0 0,1 0 0,6 0 0,-5 0 0,22-3 0,-20 2 0,33-2 0,-31 3 0,34 0 0,-34 0 0,27 0 0,-29 0 0,13 0 0,-15 0 0,1 0 0,-2 0 0,-1 0 0,1 0 0,-1 0 0,1 0 0,-1 0 0,1 0 0,-1 0 0,-3-4 0,3 3 0,-3-2 0,4 3 0,-1 0 0,1 0 0,-1 0 0,1 0 0,-4-3 0,2 2 0,-2-3 0,11 4 0,-6 0 0,21-3 0,-18 2 0,45-2 0,-41 3 0,65 0 0,-64 0 0,61 0 0,-64 0 0,54 0 0,-53 0 0,32 0 0,-37 0 0,8 0 0,-11 0 0,0 0 0,1 0 0,-4-4 0,3 4 0,7-4 0,-4 4 0,24 0 0,-22 0 0,25 0 0,-26 0 0,29 0 0,-27 0 0,38-3 0,-38 2 0,41-2 0,-41 3 0,38-4 0,-39 3 0,26-2 0,-28 3 0,10-3 0,-11 2 0,2-3 0,-4 4 0,1-3 0,-1 2 0,10-6 0,-7 7 0,28-7 0,-26 6 0,49-9 0,-45 8 0,61-8 0,-60 9 0,66-6 0,-65 6 0,56-2 0,-60 3 0,43-3 0,-43 2 0,16-3 0,-2 4 0,-16 0 0,46-3 0,-10-1 0,-3 0 0,26-3 0,-56 6 0,62-6 0,-59 6 0,59-9 0,-62 8 0,46-8 0,-48 9 0,34-5 0,-35 5 0,19-6 0,-22 6 0,12-6 0,-12 7 0,18-7 0,-16 3 0,23-4 0,-23 4 0,26-6 0,-25 8 0,28-12 0,-28 13 0,25-10 0,-26 11 0,33-7 0,-30 6 0,33-6 0,-35 6 0,25-5 0,-26 5 0,26-6 0,-25 6 0,35-6 0,-34 3 0,38-3 0,-38 2 0,31-2 0,-33 3 0,27 0 0,-28 1 0,15-1 0,-17 3 0,9-2 0,-8 3 0,16-3 0,-15 2 0,24-6 0,-23 6 0,37-6 0,-35 7 0,51-7 0,-48 6 0,48-6 0,-51 6 0,31-5 0,-33 5 0,13-3 0,-16 4 0,3-3 0,-4 2 0,4-2 0,-2 3 0,8-4 0,-8 3 0,25-2 0,-21 3 0,47-7 0,-44 6 0,61-6 0,-60 7 0,64-4 0,-65 4 0,55-4 0,-57 4 0,43 0 0,-43 0 0,30 0 0,-34 0 0,18 0 0,-19 0 0,8 0 0,-8 0 0,5 0 0,-6 0 0,16 0 0,-13 0 0,10 0 0,3 0 0,11 0 0,-5 0 0,17 0 0,-35 0 0,32 4 0,-32-4 0,35 10 0,-34-8 0,31 8 0,-32-9 0,32 5 0,-32-5 0,39 3 0,-38-4 0,48 6 0,-46-4 0,62 11 0,-60-11 0,67 11 0,-67-11-6784,73 14 6784,-70-13-1706,67 10 1706,-71-12-305,51 9 305,-53-8 0,33 8 0,-36-10 5788,13 4-5788,-15-4 2485,5 0-2485,-6 0 522,9 3-522,-7-2 0,10 2 0,-10-3 0,20 7 0,-18-5 0,35 8 0,-33-10 0,50 10 0,-49-8 0,66 11 0,-64-11 0,64 11 0,-65-8 0,58 9 0,-59-9 0,59 9 0,-58-13 0,58 13 0,-58-13 0,61 13 0,-60-13 0,63 12 0,-63-11 0,64 11 0,-65-11 0,61 15 0,-61-15 0,55 15 0,-56-16 0,52 9 0,-52-9 0,49 9 0,-50-8 0,40 8 0,-41-9 0,31 5 0,-33-5 0,33 6 0,-31-6 0,27 2 0,-29 0 0,27-2 0,-27 2 0,27 1 0,-27-3 0,26 2 0,-25-3 0,32 3 0,-32-2 0,42 2 0,-40-3 0,53 4 0,-51-3 0,55 5 0,-56-5 0,52 6 0,-52-3 0,59 3 0,-57-2 0,50 1 0,-57-2 0,43 4 0,-43-4 0,37-1 0,-35-3 0,25 7 0,-26-5 0,23 4 0,-23-6 0,26 4 0,-25-4 0,12 4 0,20-1 0,-27-2 0,67 5 0,-67-5 0,67 3 0,-67-4 0,63 0 0,-36 0 0,6 0 0,1-4 0,-40 3 0,27-5 0,-27 5 0,33-6 0,-31 6 0,44-9 0,-43 8 0,60-11 0,-56 11-6784,76-15 6784,-75 15-2269,39-9 1,1 1 2268,-36 8-983,39-8 0,0-1 983,-38 5-672,30-3 1,0-3 671,-31 3 1732,64-12-1732,-71 15 0,64-18 0,-62 21 2456,59-24-2456,-62 23 0,45-19 0,-50 17 2345,34-15-2345,-37 15 2842,21-15-2842,-23 15 2342,15-18-2342,-17 14 0,23-28 0,-21 25 0,28-42 0,-26 40 0,34-50 0,-29 50-4298,39-57 4298,-41 56-4110,47-66 4110,-50 64-1517,22-27 0,2 1 1517,-20 26-1015,20-25 1,2 1 1014,-22 25 0,24-26 0,0 0 0,-22 25 0,21-26 0,2 0 0,-21 26 415,20-27 0,1 1-415,-20 26 0,20-25 0,1 1 0,-21 25 0,30-28 0,2 1 0,-27 29 0,34-30 0,0 2 0,-31 29-415,31-25 0,1 0 415,-32 26 0,32-21 0,-1 0 0,-35 23 494,27-17 0,-1 1-494,-29 18 1641,54-35-1641,-57 39 3254,36-29-3254,-38 30 4942,19-16-4942,-22 18 3055,12-15-3055,-12 15 2347,18-15-2347,-16 15 0,40-18 0,-36 17 0,65-25 0,-58 22-3314,34-8 1,3 0 3313,-30 4-2269,45-8 1,0 1 2268,-44 5-1517,44-9 0,-1 0 1517,-46 13-1015,43-16 1,1 1 1014,-43 16 0,40-16 0,-2-2 0,-44 17 408,35-11 1,0 0-409,-37 11 0,28-8 0,1 2 0,-32 10 1713,57-16-1713,-60 18 0,50-11 0,-49 11 0,52-11 0,-52 11 0,56-8 0,-55 9 0,71-6 0,-65 6-551,31-2 0,-1-1 551,-29 4 0,42-4 0,1 1 0,-40 2-714,48-2 0,2-1 714,-48 3 0,44-4 0,1 0 0,-42 3 0,35-4 0,-1-1 0,-40 5 0,37-5 0,0 1 0,-40 4 0,41-4 0,1-2 0,-38 3 0,39-5 0,1-1 0,-39 4 0,38-7 0,0 1 0,-42 10 0,32-8 0,0-2 0,-37 7 1723,63-15-1723,-66 12 2883,29-6-2883,-35 11 4310,9-3-4310,-10 7 6445,3-7-6445,-4 6 1023,14-9-1023,-10 8 0,36-11 0,-36 7 0,59-11 0,-57 11 0,31-4 0,7-7 0,-33 12-3392,30-13 0,1-1 3392,-30 14-2269,32-15 1,-1-1 2268,-31 13-889,33-14 0,0-1 889,-32 10-1223,32-9 1,-1-1 1222,-31 12 1222,28-9 1,4-2-1223,-10 0 0,18-2 0,-9-3 0,-42 21 3656,24-12-3656,-27 14 2659,15-10-2659,-15 8 6784,14-12-6784,-14 13 0,18-19 0,-14 20 0,24-40 0,-23 34 0,30-38 0,-29 36 0,35-43 0,-34 43 0,38-52 0,-39 53 0,39-58 0,-41 53 0,40-52 0,-44 53 0,40-53 0,-37 51-6784,35-68 6784,-35 66-1281,11-31 0,0-2 1281,-15 28-1844,13-31 0,0 0 1844,-14 32-1233,10-29-1,-1 1 1234,-11 33 1409,12-74-1409,-13 74 1207,2-57-1207,-3 60 3708,-4-40-3708,4 42 5599,-11-32-5599,10 34 2801,-13-27-2801,9 27 0,-6-24 0,3 24 0,-6-41 0,8 37 0,-18-50 0,21 50 0,-27-57 0,25 55 0,-25-58 0,23 60 0,-24-61 0,23 60 0,-26-60 0,27 64 0,-28-59 0,27 59 0,-39-67 0,39 62-3036,-24-24 0,0 0 3036,23 24-4472,-55-55 4472,53 61-3034,-58-53 3034,53 56-504,-23-24 0,0-1 504,22 22 0,-26-16 0,1-1 0,24 15 1238,-67-35-1238,64 35 0,-25-9 0,-1 0 0,25 10-634,-28-8 0,1 2 634,30 10 0,-30-9 0,-1 0 0,31 10 0,-70-21 0,73 22 456,-53-15-456,55 19 2577,-48-15-2577,47 15 4022,-33-8-4022,37 6 0,-34-4 0,32 4 0,-49-6 0,47 8 0,-71-15 0,67 15-1585,-34-7 0,0 1 1585,33 6-1424,-39-6 1,-1-1 1423,34 6-1015,-38-3 1,1-1 1014,38 3 0,-40 0 0,1 0 0,40 0 0,-38 0 0,2 1 0,39 2 526,-30-2 1,0-1-527,32 4 0,-79-4 0,78 4 2125,-69 0-2125,73 0 0,-59 0 0,59 0 0,-59 0 0,58 0 0,-51 4 0,53-4 0,-46 7 0,46-6 0,-50 9 0,50-5 0,-54 6 0,54-4 0,-60 4 0,58-6 0,-65 11 0,65-13 3602,-28 7-3602,-3 0 0,30-8 0,-78 18 0,77-17 266,-74 13-266,76-14-3255,-75 11 3255,73-8-2612,-80 6 2612,80-3 0,-36-4 0,-2-1 0,34 1-590,-45 1 1,0 0 589,44 0 0,-46 2 0,1 0 0,45-2 0,-45 6 0,-1-2 0,42-5 0,-42 9 0,0 0 0,43-9 0,-41 10 0,1 1 0,43-10 1014,-36 8 1,-9 4-1015,-14-1 3034,3 1-3034,12-3 0,10-2 4537,36-8-4537,-42 7 0,-1 1 6784,42-6-6784,-44 3 0,1-1 0,43-3 0,-43 4 0,0-1 0,42-6 0,-40 7 0,-1-1 0,40-6 0,-35 4 0,0 1 0,35-2 0,-31 2 0,0 0 0,36-2 0,-79 8 0,81-11 0,-74 11 0,73-11-6784,-76 11 6784,76-11-2075,-76 11 2075,76-11-1925,-38 4 0,-2 1 1925,36-5-1287,-42 6 0,1 0 1287,42-5 0,-44 7 0,-1 0 0,43-8-551,-40 7 1,2-1 550,42-6 0,-38 5 0,0 2 0,36-3 373,-39 4 1,0 1-374,39-5 0,-34 4 0,0-1 0,33-6 0,-28 7 0,-1 0 0,29-8 0,-31 8 0,-1 0 0,31-7-374,-34 8 1,-1 1 373,35-9 467,-31 9 0,1 0-467,34-10 0,-32 8 0,-1 0 0,32-7 0,-33 5 0,-1 0 0,35-6 0,-76 11 0,79-11 410,-61 8-410,61-9 0,-55 5 0,57-5 0,-64 9 0,62-8 0,-35 3 0,-2 0 0,32-4 507,-37 3 0,-1 2-507,36-5 0,-38 6 0,1-1 0,34-4-797,-34 3 0,0 0 797,40-4 0,-32 2 0,0 1 0,35-4 621,-61 7-621,65-6 2715,-35 6-2715,38-7 4060,-16 7-4060,17-6 6071,-8 2-6071,10-3 2153,-10 0-2153,9 0 0,-19 4 0,17-4 0,-34 4 0,31-4 0,-44 3 0,44-2 0,-55 2 0,53-3 0,-63 0 0,62 0 0,-58 3 0,60-2 0,-54 3 0,57-1 0,-45-2 0,47 2 0,-28-3 0,28 0 0,-11 3 0,13-2 0,-17 3 0,14-4 0,-30 3 0,28-2 0,-42 5 0,41-5 0,-65 6 0,60-3 0,-66 3 0,69-2 0,-66 5 0,64-9 0,-57 13 0,60-13 0,-47 9 0,48-9 0,-41 6 0,42-6 0,-42 5 0,41-5 0,-48 6 0,48-7 0,-48 7 0,47-6 0,-50 6 0,50-7 0,-57 7 0,56-6 0,-56 6 0,57-7 0,-61 7 0,59-3 0,-65 4 0,65-4 0,-72 2 0,71-5 0,-68 9 0,70-8 0,-53 11 0,55-11 0,-41 11 0,42-11 0,-15 8 0,-3-6 0,17 0 0,-41 6 0,18-2 0,3 4 0,-20 2 0,44-9 0,-42 8 0,40-11 0,-33 11 0,33-11 0,-23 8 0,25-9 0,-25 9 0,23-9 0,-36 13 0,35-13 0,-53 16 0,50-14 0,-62 16 0,61-16 0,-72 17 0,70-18-6784,-77 18 6784,78-17-4537,-78 13 4537,81-11-3034,-80 10 3034,80-7-2029,-81 6 2029,78-9 0,-71 8 0,72-8 0,-68 9 0,67-9 1414,-57 9-1414,60-13 0,-50 13 0,50-13 2710,-40 9-2710,43-9 4071,-23 6-4071,25-6 6088,-8 5-6088,11-5 2053,-1 2-2053,0-3 48,1 0-48,-1 0 0,1 4 0,-1-4 0,-10 7 0,8-6 0,-18 6 0,18-3 0,-18 3 0,18-3 0,-18 3 0,18-6 0,-18 6 0,18-7 0,-12 4 0,14-4 0,0 3 0,2-2 0,1 2 0,-2-3 0,-1-3 0,-13-12 0,10 9 0,-34-28 0,35 25 0,-48-32 0,47 29 0,-47-30 0,44 34 0,-31-26 0,38 27 0,-20-14 0,24 13 0,-10-3 0,8 6 0,1-1 0,1 1 0,-1 1 0,4-3 0,-7 3 0,-1-17 0,3 10 0,-8-31 0,11 30 0,-12-40 0,13 39 0,-20-53 0,18 50 0,-24-62 0,23 61 0,-29-72 0,27 70-6784,-34-70 6784,35 73-3839,-33-56 3839,34 57-778,-26-43 778,26 44-24,-19-34 24,17 36 0,-12-33 0,9 36 0,-12-39 0,15 39 0,-18-39 0,18 39 0,-19-42 0,15 41 0,-14-42 0,14 43 0,-18-42 0,21 41 0,-27-42 0,30 39 0,-34-35 0,30 35 0,-37-38 0,36 37 0,-45-44 0,39 43 0,-57-50 0,51 50-321,-22-18 1,1 1 320,24 21-1152,-34-22 0,-1 1 1152,31 24-1007,-39-22 0,0-1 1007,39 21 0,-38-11 0,1 0 0,38 11 0,-40-5 0,0 2 0,38 6 0,-40-5 0,0 1 0,38 8 0,-34-6 0,1 1 0,35 6 0,-37-3 0,1 0 0,36 4 0,-45 0 0,0-1 0,44 2 0,-47-2 0,-1 1 0,45 0 0,-48-1 0,0 0 0,45 2 0,-51-1 0,0-1 0,50 1 0,-49-2 0,0-1 0,48 4 0,-40-2 0,1 0 0,44 2 417,-34-1 0,3-1-417,39 1 1576,-67-2-1576,71 3 2331,-53 0-2331,52 0 0,-62 0 0,57 0 4377,-28 0-4377,-16 0 3205,40 0-3205,-35 1 0,0 1 2184,35-1-2184,-28 3 0,-6 2-4907,-12 5 4907,4-2-2269,13 2 1,9-2 2268,27-6 0,-71 17 0,71-18-3034,-71 22 3034,71-21-1923,-64 27 1923,66-26 0,-69 32 0,66-31 0,-32 15 0,0 0 0,30-15 412,-33 15 1,-1 0-413,32-15-63,-31 15 0,1 0 63,30-12 0,-29 12 0,2 1 0,30-9 0,-34 10 0,-1 0 0,34-10 44,-30 10 1,0 0-45,33-10 0,-30 10 0,1 0 0,30-10 1376,-71 32-1376,76-32 0,-67 29 0,62-30 0,-62 27 0,63-27-1140,-69 26 1140,66-29 0,-30 14 0,-1-1 0,31-15-565,-35 15 0,-1 1 565,30-13 0,-30 9 0,0 1 0,33-8 0,-32 6 0,2 0 0,35-6 0,-37 7 0,0-2 0,37-9 0,-35 9 0,-2-2 0,35-10 0,-32 8 0,-1 2 0,33-7 0,-37 6 0,0 1 0,34-4 0,-46 5 0,0-2 0,42-7 0,-53 7 0,-1-2 0,53-9 0,-57 10 0,-1-1 0,54-7 0,-59 6 0,0 0 0,53-9 0,-54 6 0,1 0 0,55-6 0,-53 7 0,0 1 0,56-7 0,-49 5 0,1 0 0,53-7 0,-42 5 0,1 0 0,38-3 348,-33 5 1,0-1-349,38-4 0,-35 3 0,1 0 0,38-4 0,-38 4 0,-1 0 0,34-4 0,-36 6 0,-2 0 0,34-6-349,-41 6 1,-1 0 348,39-6 0,-45 8 0,0-1 0,45-6 0,-45 7 0,-1-1 0,47-6 0,-40 6 0,0 0 0,43-5 0,-33 7 0,1 0 0,36-8 511,-27 7 0,2-1-511,32-6 1682,-61 11-1682,64-11 2462,-54 11-2462,54-8 0,-50 9 0,51-9 0,-62 8 0,58-11 0,-77 14 0,79-10-925,-35 4 0,1 1 925,34-2-1833,-80 12 1833,78-12-1204,-60 9 1204,62-13 1522,-52 14-1522,53-15 0,-57 16 0,56-19 0,-67 16 0,66-14 0,-62 16 0,64-16 0,-54 14 0,54-12 0,-50 5 0,50-5 0,-50 4 0,50-7 0,-60 11 0,58-11 0,-69 11 0,68-11 0,-64 11 0,66-11 0,-59 11 0,59-11 0,-56 11 0,56-8 2273,-45 6-2273,47-7 0,-38 6 0,40-5 4047,-33 6-4047,33-7 4887,-30 6-4887,31-5 1871,-24 6-1871,25-7 1505,-11 3-1505,12-7 0,-9 7 0,9-6 0,-16 6 0,15-7 0,-14 7 0,14-6 0,-21 9 0,19-8 0,-29 11 0,29-11 0,-36 7 0,34-8 0,-44 6 0,47-3 0,-57 4 0,55-4 0,-59 2 0,57-5 0,-43 3 0,45-4 0,-29 3 0,31-2 0,-23 2 0,23-3 0,-14 0 0,17 0 0,-3 0 0,3 0 0,0 0 0,1 0 0,2 0 0,2 0 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2-22T18:53:44.199"/>
    </inkml:context>
    <inkml:brush xml:id="br0">
      <inkml:brushProperty name="width" value="0.05" units="cm"/>
      <inkml:brushProperty name="height" value="0.05" units="cm"/>
      <inkml:brushProperty name="color" value="#008C3A"/>
    </inkml:brush>
  </inkml:definitions>
  <inkml:trace contextRef="#ctx0" brushRef="#br0">3872 167 24575,'0'6'0,"0"-1"0,-2 0 0,1 3 0,-1-2 0,-1 2 0,3-3 0,-3 1 0,3-1 0,-9 29 0,6-21 0,-16 49 0,16-49 0,-16 52 0,16-52 0,-14 59 0,13-57 0,-11 64 0,11-64 0,-13 69 0,12-71 0,-20 69 0,19-71 0,-26 57 0,28-56 0,-35 46 0,31-46 0,-37 43 0,35-43 0,-47 50 0,44-50-6784,-56 52 6784,56-54-2269,-27 22 1,-1 1 2268,25-19-1517,-27 18 0,0 1 1517,26-21-1015,-26 18 1,0 0 1014,24-18 0,-24 20 0,1-1 0,27-18 0,-61 49 0,60-49 0,-54 47 0,55-48 262,-44 39-262,48-41 519,-44 34-519,44-37 1723,-46 36-1723,45-35 0,-49 33 0,48-31 0,-54 29 0,54-30 0,-56 30 0,56-29 0,-60 31 0,58-33 0,-66 37 0,66-37-396,-68 38 396,68-35-661,-73 35 661,71-36-724,-29 12 1,0 0 723,27-13 0,-29 12 0,0 0 0,29-11 0,-30 11 0,0 1 0,32-11 0,-29 11 0,-1-1 0,32-13 0,-68 30 0,68-31 263,-61 27-263,62-28 387,-57 25-387,58-27 0,-60 27 0,58-24 0,-61 24 0,62-22 0,-69 27 0,66-26 0,-68 29 0,70-33 235,-61 28-235,62-28 1422,-50 26-1422,53-26 0,-17 11 2390,4-2-2390,-4 7 0,1-1 0,-14 11 0,33-24 0,-39 29 0,38-27 0,-42 34 0,43-37 0,-42 36 0,39-35 0,-33 31 0,34-28 0,-24 21 0,25-23 0,-23 24 0,23-26 0,-24 32 0,27-29 0,-25 33 0,24-34 0,-28 41 0,29-41 0,-26 44 0,26-42 0,-21 35 0,21-36 4356,-16 26-4356,20-27 5588,-15 23-5588,12-24 0,-5 24 0,5-25 0,-1 31 0,3-31 0,-2 44 0,5-39 0,-5 53 0,4-51 0,-1 53 0,2-54 0,0 43 0,0-46 1743,-3 32-1743,3-34 0,-3 22 0,3-23 0,0 16 0,0-16 0,3 15 0,0-14 0,2 21 0,-2-20 0,4 27 0,-3-29 0,6 34 0,-7-33 0,5 35 0,-8-32 0,5 32 0,-4-33 0,3 31 0,-3-31 0,6 31 0,-6-31 0,6 27 0,-4-31 0,3 22 0,-3-22 0,4 21 0,-6-19 0,6 14 0,-4-17 0,3 16 0,-3-15 0,6 21 0,-7-19 0,10 17 0,-11-18 0,11 15 0,-10-14 0,12 14 0,-12-15 0,15 15 0,-15-14 0,20 19 0,-17-19 0,19 19 0,-16-22 0,14 19 0,-15-21 0,11 16 0,-14-15 0,8 6 0,-9-4 0,5 2 0,-2-5 0,-1 4 0,0-6 0,3 6 0,-2-3 0,7 6 0,-7-4 0,16 6 0,-13-7 0,6 4 0,8 1 0,7 5 0,0-3 0,11 7 0,-32-17 0,20 12 0,-21-12 0,16 9 0,-16-9 0,14 13 0,-15-14 0,18 11 0,-19-8 0,32 8 0,-30-7 0,53 14 0,-48-16 0,67 18 0,-65-18 0,60 13 0,-62-14 0,56 12 0,-54-12 0,67 13 0,-67-14 0,74 14 0,-70-14-6784,75 16 6784,-73-14-2269,37 7 1,0 1 2268,-32-8-1517,39 9 0,-2 0 1517,-38-9-1015,35 7 1,0 1 1014,-38-6 0,37 4 0,-2 0 0,-39-5 0,81 8 0,-84-9 144,72 7-144,-72-6 1430,65 6-1430,-66-9 2075,55 6-2075,-55-6 0,48 6 0,-50-6 3236,44 4-3236,-45-5 4553,33 0-4553,-35 2 0,29-1 0,-27 1 0,37-2 0,-37 0 0,52 5 0,-49-4 0,68 6 0,-66-6 0,70 6 0,-68-4-3918,78 8 3918,-75-8-1556,31 4 0,0-2 1556,-36-3-2112,68 8 2112,-70-10-1376,54 7 1376,-56-6 2002,49 7-2002,-50-8 3082,40 3-3082,-41-3 0,34 2 0,-34-1 0,36 1 0,-35-2 0,40 2 0,-40-1 0,35 4 0,-37-5 0,35 8 0,-33-7 0,40 6 0,-40-7 0,42 8 0,-42-7 0,45 8 0,-44-7 0,43 5 0,-43-7 0,39 5 0,-41-4 0,36 1 0,-38 1 0,40-3 0,-39 2 0,39 1 0,-38-3 0,41 5 0,-39-4 0,41 1 0,-42-2 0,37 3 0,-37-3 0,35 7 0,-36-5 3933,29 2-3933,-30-4 4227,23 3-4227,-24-3 1256,14 3-1256,-15-3 763,3 0-763,-5 0 201,0 0-201,1 0 0,-1 0 0,1 0 0,-1 0 0,0 0 0,8 0 0,-6 0 0,20 0 0,-18 0 0,37 2 0,-34-1 0,41 4 0,-42-5 0,16 2 0,-5 1 0,-13-3 0,28 5 0,-28-4 0,25 4 0,-25-5 0,29 5 0,-4 0 0,-3-1 0,27 3 0,-46-4 0,56 5 0,-54-5 0,63 7 0,-62-9 0,59 9 0,-61-9 0,48 9 0,-48-9 0,27 6 0,-30-7 0,12 5 0,-15-4 0,8 4 0,-9-5 0,9 5 0,-8-4 0,20 3 0,-18-3 0,32 6 0,-30-6 0,45 11 0,-44-10 0,51 10 0,-51-11 0,44 9 0,-45-9 0,37 11 0,-37-10 0,35 12 0,-36-12 0,29 10 0,-30-11 0,27 8 0,-26-7 0,19 7 0,-22-8 0,13 7 0,-13-8 0,13 7 0,-13-5 0,15 5 0,-17-4 0,24 7 0,-23-6 0,36 13 0,-32-15 0,46 17 0,-44-16 0,63 18 0,-59-18 0,70 21 0,-70-21 0,66 21 0,-68-21 0,70 21 0,-68-21 0,73 21 0,-73-21-6784,77 23 6784,-75-23-2269,31 11 1,0 1 2268,-32-9-3034,77 21 3034,-80-19-548,60 11 548,-65-14 0,39 11 0,-38-13 2571,29 16-2571,-30-17 0,25 15 0,-28-13 4036,25 13-4036,-24-12 0,29 17 0,-26-19 0,31 21 0,-31-19 0,41 22 0,-39-19 0,41 19 0,-42-19 0,30 12 0,-32-14 0,23 11 0,-24-12 0,26 21 0,-24-19 0,40 32 0,-35-29 0,51 36 0,-48-38 0,57 40 0,-55-40-3235,62 38 3235,-64-35-2498,54 25 2498,-60-28-1451,46 19 1451,-46-21 2176,34 18-2176,-37-21 3346,28 18-3346,-28-19 4418,18 15-4418,-20-13 0,10 11 0,-10-11 0,10 11 0,-12-11 4333,11 11-4333,-11-11 808,7 10-808,-6-12 399,2 10-399,-3-11 0,1 9 0,-1-7 0,5 12 0,-3-10 0,15 21 0,-14-19 0,21 25 0,-20-24 0,22 21 0,-24-20 0,26 17 0,-28-18 0,23 14 0,-22-14 0,16 11 0,-15-12 0,15 15 0,-17-14 0,17 14 0,-17-17 0,14 17 0,-11-19 0,16 25 0,-16-24 0,29 32 0,-27-29 0,34 32 0,-34-29 0,31 24 0,-32-26 0,33 26 0,-32-27 0,29 27 0,-33-28 0,20 21 0,-21-22 0,10 14 0,-11-15 0,5 9 0,-5-10 0,6 9 0,-4-7 0,4 7 0,-6-6 0,8 9 0,-8-10 0,4 7 0,1-4 0,-7-2 0,10 9 0,-8-8 0,6 10 0,-4-12 0,4 16 0,-4-18 0,6 21 0,-8-19 0,13 20 0,-12-17 0,15 21 0,-4-8 0,-3 2 0,11 6 0,-19-21 0,17 24 0,-15-26 0,13 25 0,-13-25 0,11 16 0,-14-15 0,10 10 0,-12-9 0,10 6 0,-9-8 0,8 9 0,-8-7 0,12 16 0,-13-16 0,15 19 0,-16-19 0,11 16 0,-10-16 0,7 17 0,-8-17 0,7 14 0,-8-15 0,5 10 0,-5-10 0,8 8 0,-7-9 0,6 9 0,-6-8 0,6 10 0,-6-10 0,11 18 0,-10-17 0,12 19 0,-12-19 0,7 4 0,-3 2 0,0-8 0,6 18 0,-8-16 0,11 24 0,-1-4 0,-4-1 0,9 14 0,-15-31 0,8 22 0,-8-25 0,6 13 0,-7-13 0,3 3 0,-4-5 0,0 1 0,-1-1 0,4 0 0,-2-2 0,2 7 0,-2-6 0,4 9 0,-6-7 0,9 6 0,-9-5 0,11 12 0,-10-11 0,10 21 0,-11-20 0,11 30 0,-10-29 0,10 34 0,-11-34 0,11 46 0,-10-43 0,12 61 0,-12-59 0,12 67 0,-12-67-6784,12 74 6784,-12-70-4537,12 78 4537,-12-78-3034,15 80 3034,-15-82-1015,8 32 1,-1 0 1014,-6-32 166,16 70-166,-17-73 1655,15 51-1655,-15-54 2930,10 28-2930,-11-31 4382,6 7-4382,-6-10 5785,1 1-5785,3 4 1466,-4-4-1466,9 12 0,-9-11 0,13 17 0,-11-15 0,18 25 0,-16-27 0,20 31 0,-17-33 0,11 24 0,-14-25 0,6 11 0,-7-9 0,11 9 0,-8-8 0,15 13 0,-16-13 0,15 11 0,-16-14 0,5 5 0,2-1 0,7 8 0,-3-3 0,21 11 0,-28-16 0,30 16 0,-29-18 0,26 15 0,-27-18 0,23 18 0,-24-18 0,21 19 0,-20-17 0,20 14 0,-23-12 0,25 15 0,-25-16 0,31 20 0,-28-22 0,13 10 0,8 0 0,10 2 0,-4 1 0,17 5 0,-43-20 0,32 15 0,-35-13 0,36 13 0,-35-10 0,53 18 0,-48-17 0,57 24 0,-57-23 0,60 27 0,-59-28 0,53 27 0,-55-30 0,51 30 0,-50-30 0,40 24 0,-43-24 0,29 12 0,-30-13 0,23 8 0,-24-11 0,11 4 0,-15-3 0,13-1 0,-12 1 0,12-2 0,-10 0 0,13 0 0,-13 0 0,20 5 0,-18-4 0,29 9 0,-27-9 0,40 11 0,-40-10 0,52 12 0,-49-12 0,56 15 0,-57-15 0,49 15 0,-50-15 0,30 10 0,-35-11 0,8 3 0,-9-4 0,-1 0 0,0 0 0,1 0 0,-1 0 0,0 0 0,3 0 0,-2 0 0,19 0 0,-16 0 0,32 5 0,-30-4 0,25 4 0,-28-5 0,10 0 0,-15 3 0,1-3 0,-1 3 0,3-3 0,-1 0 0,1 0 0,-1 0 0,10 0 0,-7 0 0,30 2 0,-26-1 0,50 3 0,-48-3 0,61 6 0,-61-3 0,70 6 0,-65-7 0,59 7 0,-64-9 0,35 6 0,-40-6 0,10 1 0,-13-2 0,-1 0 0,5 0 0,-3-2 0,29 1 0,-24-1 0,53 2 0,-51 0 0,63 2 0,-62-1 0,67 4 0,-65-5 0,70 7 0,-68-5 0,56 5 0,-63-7 0,33 3 0,-36-3 0,16-3 0,-18 3 0,12-5 0,-13 2 0,22-5 0,-21 2 0,24-7 0,-22 9 0,25-11 0,-25 13 0,14-5 0,3 2 0,-15 4 0,40-9 0,-18 4 0,1-2 0,15-3 0,-39 8 0,34-10 0,-34 12 0,28-16 0,-28 14 0,24-16 0,-26 16 0,19-19 0,-21 17 0,15-18 0,-16 18 0,17-19 0,-17 18 0,22-21 0,-21 19 0,21-20 0,-22 20 0,21-22 0,-22 21 0,24-23 0,-24 23 0,22-28 0,-20 30 0,21-35 0,-19 37 0,19-34 0,-22 32 0,19-23 0,-21 22 0,18-17 0,-18 17 0,11-9 0,-13 11 0,9-7 0,-9 6 0,9-10 0,-7 12 0,10-17 0,-9 16 0,10-19 0,-9 20 0,12-19 0,-10 18 0,17-24 0,-15 24 0,15-24 0,-17 25 0,16-22 0,-18 18 0,24-21 0,-25 22 0,24-22 0,-22 21 0,14-13 0,-16 15 0,8-11 0,-9 14 0,7-13 0,-6 12 0,8-12 0,-10 9 0,12-14 0,-10 16 0,16-23 0,-12 22 0,23-30 0,-21 28 0,31-33 0,-31 31 0,31-33 0,-31 33 0,29-33 0,-30 34 0,33-40 0,-35 39 0,36-43 0,-35 42 0,31-44 0,-30 43 0,27-43 0,-26 44 0,24-39 0,-26 40 0,19-39 0,-21 40 0,20-37 0,-20 36 0,23-38 0,-21 38 0,19-36 0,-19 37 0,16-27 0,-18 28 0,20-28 0,-20 27 0,28-35 0,-27 34 0,41-48 0,-38 46-6784,48-60 6784,-46 58-2269,18-25 1,0-1 2268,-18 26-1517,22-25 0,0 0 1517,-20 25-805,48-51 805,-50 54 0,31-30 0,-36 34 2636,12-10-2636,-16 15 0,0-2 3940,2 2-3940,-2-2 5893,0-1-5893,1 3 2691,-1-4-2691,3 6 0,6-19 0,-5 17 0,18-29 0,-17 25 0,26-30 0,-27 27 0,41-34 0,-41 33 0,58-43 0,-54 42 0,62-45 0,-60 46 0,55-41 0,-56 41 0,56-41 0,-57 41 0,56-39 0,-57 42 0,48-38 0,-47 40 0,35-38 0,-36 39 0,34-29 0,-36 28 0,37-21 0,-37 21 0,40-20 0,-39 19 0,49-22 0,-48 23 0,53-26 0,-51 28 0,58-30 0,-56 29 0,61-29 0,-61 27 0,56-22 0,-57 23 0,47-18 0,-49 21 0,42-17 0,-41 18 0,39-15 0,-43 13 0,44-19 0,-40 18 0,47-20 0,-45 22 0,51-24 0,-49 24 0,67-24 0,-65 22-3392,34-7 0,1 0 3392,-34 7-2269,39-6 1,0 1 2268,-39 8-1517,37-7 0,-1 1 1517,-37 6-2029,78-13 2029,-81 13 197,70-12-197,-70 12 0,66-10 0,-66 11 464,60-9-464,-62 9 0,57-12 0,-56 12 685,53-9-685,-54 9 927,49-6-927,-49 6 0,50-7 0,-51 8 0,58-5 0,-56 4 0,71-1 0,-67 2 0,72-2 0,-72 1 0,71-2 0,-73 3-146,36-1 0,1 0 146,-31 0-296,37-2 0,1-1 296,-36 3-346,33-5 1,-1 0 345,-35 4-349,35-4 0,1 0 349,-36 5 0,44-5 0,2 1 0,-33 3 0,48-3 0,2-1 0,-40 5 0,50-3 0,0 1 0,-55 2 0,48 0 0,-4 0 0,-57 1 0,39 0 0,-1 0 0,-43 0 0,78 0 0,-81 2 1549,52-1-1549,-59 1 2702,30 1-2702,-32-3 4135,20 3-4135,-21-3 6182,24 0-6182,-23 0 1587,25 0-1587,-25 0 0,37 0 0,-34 0 0,55 0 0,-52 0-6555,76 2 6555,-73-1-4537,80 3 4537,-81-3-3034,81 1 3034,-80-2-1015,34 2 1,-1 1 1014,-33-2 0,34 4 0,1 0 0,-32-4 0,41 4 0,1 0 0,-36-4 0,51 4 0,0 0 0,-46-3 0,64 2 0,0 0 0,-62-3 0,29 0 0,21 1 0,-19 0 0,-26-2 0,24 1 0,19 0 0,-19 0 0,-23-1 0,54 0 0,-4 0 0,-59 0 0,40 0 0,-1 0 0,-46 0 0,32-3 0,-1 1 0,-35 0 99,72-5-99,-78 7 1349,68-8-1349,-67 7 0,70-9 0,-70 9 0,74-9 0,-70 9 1480,75-6-1480,-73 6-166,71-6 166,-71 6 0,68-7 0,-71 5-1668,76 0 1668,-74 1 0,34 1 0,0 2 0,-30-1-547,41 0 0,1 0 547,-38 0 0,51 0 0,0 0 0,-51 0 0,48-2 0,-3-1 0,-52 2 0,42-3 0,0 0 0,-41 4 0,42-4 0,-1-2 0,-40 2 0,46-5 0,0 0 0,-44 4 0,45-7 0,0 1 0,-43 8 0,36-11 0,-1 0 0,-41 10 0,36-12 0,0 0 0,-38 11 0,32-11 0,-1-1 0,-31 11 1053,71-28-1053,-70 24 0,67-32 0,-69 32 0,66-35 0,-69 35 0,31-15 0,2 0 0,-28 14-527,39-19 1,0 1 526,-33 16 0,37-20 0,-1 0 0,-37 22 0,35-24 0,1-1 0,-37 25 0,36-28 0,-2-1 0,-36 25 0,31-25 0,-1-1 0,-35 27 0,29-29 0,0 0 0,-29 27 0,26-30 0,-1-1 0,-22 28 0,19-27 0,0-1 0,-23 28 0,22-27 0,1-1 0,-24 29 0,22-29 0,0 0 0,-24 28 0,19-25 0,-1 0 0,-19 27 0,36-62 0,-40 63 459,20-53-459,-25 56 2096,11-50-2096,-13 47 0,4-41 0,-5 44 0,2-46 0,-1 43 0,-6-65 0,3 62 0,-12-76 0,12 76 0,-10-75 0,10 74-547,-2-66 547,1 68 0,0-67 0,0 66 0,-7-67 0,6 69-1923,-14-78 1923,14 76 0,-7-31 0,2 0 0,7 34 0,-9-34 0,0 0 0,8 32-43,-9-31 1,-1 0 42,8 33 0,-20-71 0,17 71 258,-17-63-258,20 66 1405,-25-60-1405,24 58 0,-29-58 0,28 59 0,-32-62 0,31 63 0,-34-64 0,33 68 0,-33-64 0,31 59 2060,-26-48-2060,29 49 3272,-20-32-3272,20 35 4281,-12-24-4281,16 25 2006,-13-18-2006,12 19 0,-17-27 0,14 27 0,-22-36 0,23 36 0,-27-34 0,27 33 0,-27-28 0,27 27 0,-30-27 0,30 28 0,-30-26 0,30 26 0,-29-18 0,29 19 0,-33-22 0,30 24 0,-39-31 0,37 30 0,-50-35 0,50 31 0,-62-35 0,59 37-4579,-68-37 4579,68 40 0,-68-35 0,68 36-3431,-66-24 3431,66 24-2457,-60-13 2457,61 14 0,-62-8 0,59 11-882,-64-7 882,61 8 0,-69-5 0,68 4 0,-63-1 0,68 2 0,-72 0 0,68 0 0,-75 0 0,77 0 1448,-70 0-1448,70 0 1654,-64 0-1654,66 0 0,-65 0 0,63 0 0,-65 0 0,66 0 0,-71 2 0,71-1-2132,-78 1 2132,78-2 0,-35 1 0,-1 1 0,34-2-781,-34 2 0,1-1 781,36-1-1341,-84 0 1341,82 0 121,-75 0-121,78 0 1505,-58 0-1505,59 0 0,-49 0 0,50 0 0,-48 0 0,48 0 0,-55-3 0,54 3 2834,-26-3-2834,-6 1 0,27 1 0,-74-6 0,74 6 1935,-30-4 0,-7 0-1935,-18 1 1270,1-1-1270,17 2 0,10 1 0,30 1 0,-67-1 0,68 2 0,-56-3 0,58 3 0,-46-3 0,48 3 0,-51-2 0,49 1 0,-65-4 0,59 2 0,-79-5 0,75 5-2269,-32-1 1,0 0 2268,34 4-1517,-37-5 0,-1 0 1517,37 3-1015,-35-5 1,1 0 1014,35 5 0,-31-4 0,1 0 0,34 4 0,-79-7 0,81 8 307,-66-9-307,67 9 1569,-55-12-1569,54 12 0,-49-14 0,46 13 0,-56-17 0,57 16 0,-71-19 0,72 17 0,-34-6 0,0-1 0,29 7 0,-33-7 0,0-1 0,34 8-208,-33-6 0,1-1 208,34 8 0,-74-16 0,76 18-1167,-62-18 1167,64 18 1646,-52-15-1646,53 13 2579,-38-9-2579,40 9 0,-38-8 0,37 10 0,-42-10 0,43 8 0,-46-6 0,45 4 0,-54-7 0,52 9 0,-62-13 0,61 14 0,-60-16 0,58 14 0,-64-15 0,63 13 0,-65-14 0,66 14 0,-67-15 0,63 14-287,-31-6 0,-2-1 287,29 6-1097,-41-5 1,0 0 1096,41 8-876,-43-7 1,-1 0 875,45 9 0,-45-8 0,0 0 0,42 9 0,-38-5 0,0-1 0,41 7 0,-34-5 0,1 0 0,34 5 0,-28-3 0,1 0 0,31 5 114,-69-8-114,73 5 352,-63-5-352,64 5 0,-62-2 0,61 2 0,-68-3 0,67 3 0,-70-4 0,71 6 1322,-73-9-1322,70 9 0,-69-6 0,68 3 0,-58 1 0,61 1 2289,-48 0-2289,53 1 3718,-41-4-3718,41 4 0,-31-1 0,33 2 0,-31 0 0,30 0 0,-39 0 0,35 0 0,-48 5 0,46-4 0,-60 6 0,61-4 0,-73 7 0,71-6-918,-75 13 918,75-12 0,-73 15 0,74-16-1679,-60 18 1679,63-17-296,-53 22 296,50-21 0,-46 23 0,48-26 0,-47 28 0,45-24 0,-53 32 0,53-31 0,-53 35 0,56-38 0,-58 43 0,57-39 0,-58 41 0,57-39-2980,-59 45 2980,54-44 0,-54 51 0,59-50-509,-52 54 509,55-53-1413,-47 58 1413,47-58 0,-18 26 0,-1 2 0,17-26 0,-20 29 0,0 1 0,20-30 0,-25 31 0,0 0 0,23-30 0,-27 27 0,0 1 0,28-30 0,-26 24 0,-1 1 0,27-26 0,-24 24 0,0-1 0,25-23 1212,-52 48-1212,53-50 1826,-43 36-1826,44-38 0,-37 29 0,39-32 3097,-32 21-3097,32-22 0,-32 21 0,32-19 5068,-25 16-5068,27-16 0,-19 11 0,18-14 0,-21 14 0,22-14 2355,-22 12-2355,21-10 1989,-13 1-1989,18-4 0,-6-3 837,2 4-837,1-5 0,-8 7 0,8-5 0,-10 7 0,2-3 0,1 0 0,-6 1 0,12-6 0,-9 6 0,10-6 0,-8 6 0,10-4 0,-12 3 0,12-3 0,-12 4 0,10-6 0,-3 4 0,7-3 0,-2-1 0,2 1 0,-3-2 0,1 0 0,-1 3 0,1-3 0,-1 3 0,1-3 0,-1 0 0,1 2 0,-5-1 0,3 1 0,-30 3 0,25-4 0,-59 11 0,56-10 0,-73 7 0,71-8 0,-75 6 0,75-6 0,-76 9 0,77-9 0,-65 6 0,68-6 0,-53 4 0,53-5 0,-51 5 0,51-4 0,-58 3 0,57-3 0,-72 1 0,70-2-3392,-38 0 0,-2 0 3392,36 0-2269,-36 0 1,0 0 2268,37 0-3034,-77 0 3034,75 0 0,-68 0 0,71 0-696,-62-2 696,65 1 0,-54-1 0,57 2 2373,-40 0-2373,42 0 0,-44 0 0,41 0 0,-48 0 0,48 0 0,-50 0 0,49 0 0,-57 0 0,57 0 0,-59 0 0,56 0 0,-59 2 0,56-1 0,-59 4 0,62-5 0,-61 7 0,64-5 0,-57 7 0,58-8 0,-56 9 0,55-9 0,-57 9 0,58-9 0,-58 8 0,57-5 0,-53 6 0,55-6 0,-52 8 0,51-11 0,-43 14 0,45-13 0,-31 9 0,32-9 3655,-29 7-3655,29-8 0,-25 9 0,27-9 0,-29 11 0,26-10 0,-31 10 0,33-9 0,-41 10 0,38-9 0,-39 10 0,40-12 0,-33 13 0,36-11 5675,-34 8-5675,35-8 0,-30 5 0,28-7 2198,-26 7-2198,26-5 0,-28 6 0,27-6 0,-37 7 0,36-9 0,-43 13 0,42-14 0,-42 14 0,42-14 0,-44 14 0,44-13 0,-42 10 0,43-11 0,-46 11 0,44-11 0,-48 9 0,49-9 0,-50 3 0,49-1 0,-50 3 0,50-3 0,-53 2 0,52-5 0,-47 5 0,49-4 0,-47 3 0,46-3 0,-46 4 0,48-5 0,-41 5 0,41-2 0,-38 2 0,35-2 0,-47 2 0,44-2 0,-63 3 0,61-3-2940,-36 1 0,-3-1 2940,31-2-2146,-50 2 1,-2-1 2145,48-2-1517,-59 1 0,-1 0 1517,58 0-1015,-55 0 1,0 0 1014,52-1 0,-41 0 0,0 0 0,44 0 0,-39 0 0,2 0 0,43 0 0,-41 0 0,1 0 0,41 0 0,-35-1 0,1 0 0,39 0 0,-34 0 0,1 0 0,33 1 0,-29-2 0,0 1 0,31 0 0,-72-3 0,76 1 1331,-66-3-1331,64 3 0,-57-4 0,58 6 0,-58-9 0,60 9 0,-66-12 0,64 9 0,-72-11 0,72 11 0,-72-13 0,70 14 0,-71-16 0,71 16 0,-67-19 0,69 19 0,-32-8 0,-1-2 0,30 8 0,-35-8 0,1 1 0,35 6 687,-33-8 0,0 1-687,33 10 0,-72-22 0,75 20 0,-51-15 0,54 15 0,-42-16 0,43 18 0,-41-24 0,41 23 331,-41-28-331,41 26 0,-46-27 0,45 27 0,-49-25 0,48 24 0,-56-28 0,55 26 0,-47-18 0,50 20 0,-41-16 0,41 18 0,-39-20 0,43 20 0,-35-15 0,37 13 3532,-26-8-3532,25 10 5283,-16-9-5283,17 10 3078,-17-12-3078,16 12 0,-21-18 0,18 19 0,-20-24 0,20 24 0,-23-24 0,25 21 1455,-22-17-1455,26 17 0,-21-14 0,21 12 0,-19-17 0,17 19 0,-13-21 0,11 21 0,-13-28 0,12 24 0,-26-39 0,26 36 0,-31-41 0,32 43 0,-25-38 0,23 41 0,-18-34 0,22 35 0,-15-25 0,16 24 0,-9-20 0,9 20 0,-5-19 0,7 18 0,-7-20 0,7 20 0,-5-21 0,7 22 0,-8-27 0,7 25 0,-9-34 0,9 33 0,-9-38 0,9 38 0,-6-36 0,6 36 0,-6-43 0,3 42 0,-6-52 0,6 51 0,-8-56 0,10 55 0,-12-64 0,12 63 0,-15-64 0,14 65 0,-14-52 0,13 56 0,-11-51 0,8 53 0,-8-50 0,8 51 0,-1-22 0,-1 7 0,7 11 0,-15-36 0,5 15 0,-3 1 0,-5-17 0,15 39 0,-15-35 0,16 34 0,-19-35 0,18 34 0,-17-38 0,17 38 0,-15-38 0,15 38 0,-19-46 0,20 45 0,-23-50 0,22 50 0,-18-45 0,18 46 0,-19-43 0,20 42 0,-20-44 0,19 43 0,-20-55 0,17 53 0,-25-61 0,24 62 0,-30-62 0,28 61 0,-28-51 0,32 54 0,-32-44 0,31 44 0,-29-38 0,28 41 0,-18-26 0,22 26 0,-20-18 0,20 22 0,-20-20 0,17 20 0,-19-23 0,18 20 0,-21-17 0,24 18 0,-28-21 0,27 21 0,-35-27 0,31 30 0,-28-25 0,32 23 0,-25-14 0,26 14 0,-21-10 0,19 12 0,-17-10 0,20 9 0,-20-8 0,22 7 0,-21-4 0,21 4 0,-24-4 0,21 6 0,-12-3 0,-9-1 0,16 1 0,-46-8 0,45 8 0,-55-6 0,54 10 0,-58-9 0,57 10 0,-50-8 0,53 9 0,-41-6 0,31 3 0,-9-1 0,10 3 0,13 2 0,-3 0 0,5 0 0,-1 0 0,1 0 0,-1 0 0,-9-3 0,7 2 0,-27-1 0,25 2 0,-37 0 0,36 0 0,-38 0 0,38 0 0,-36 2 0,37-1 0,-30 1 0,31-2 0,-18 3 0,19-3 0,-9 8 0,10-7 0,-11 8 0,11-7 0,-15 9 0,16-6 0,-13 7 0,14-8 0,-7 3 0,6-6 0,-5 3 0,8-1 0,-5 0 0,5 2 0,-10-4 0,6 1 0,-11 0 0,12-1 0,-12 6 0,11-6 0,-8 4 0,11-2 0,-3-3 0,4 3 0,0-1 0,-2-1 0,2 1 0,0 0 0,-5 1 0,5 0 0,-10 4 0,6-3 0,-8 4 0,8-3 0,-13 3 0,12-5 0,-12 5 0,16-5 0,-6 0 0,7-1 0,-2-2 0,2 2 0,-2-1 0,2 1 0,0 1 0,-2-3 0,4 5 0,-6-2 0,3 3 0,-9 4 0,7-6 0,-5 8 0,6-11 0,2 6 0,0-6 0,3 1 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2-22T19:05:24.316"/>
    </inkml:context>
    <inkml:brush xml:id="br0">
      <inkml:brushProperty name="width" value="0.05" units="cm"/>
      <inkml:brushProperty name="height" value="0.05" units="cm"/>
      <inkml:brushProperty name="color" value="#004F8B"/>
    </inkml:brush>
  </inkml:definitions>
  <inkml:trace contextRef="#ctx0" brushRef="#br0">1270 6488 24575,'-3'-3'0,"0"1"0,0 4 0,-2-1 0,2 1 0,-2-2 0,-1 0 0,1 0 0,-1 3 0,1-3 0,-3 3 0,2-3 0,-2 2 0,3-1 0,-1 1 0,-2-2 0,2 0 0,-48 0 0,37 0-6784,-80 0 6784,78 0-4537,-77 0 4537,77 0-984,-62-2 984,68 1 0,-34-1 0,39 2 4049,-7 0-4049,12 2 6055,-2-1-6055,2 3 2201,-3-3-2201,-11 6 0,8-6 0,-21 11 0,22-8 0,-27 11 0,25-10 0,-34 11 0,33-13 0,-31 16 0,35-14 0,-27 12 0,28-13 0,-34 18 0,30-19 0,-35 26 0,35-23 0,-32 23 0,32-23 0,-29 27 0,29-28 0,-27 29 0,30-28 0,-25 25 0,29-22 0,-22 23 0,21-24 0,-14 24 0,11-23 0,-6 23 0,10-24 0,-7 24 0,6-23 0,-6 29 0,6-28 0,-8 36 0,10-35 0,-12 38 0,12-39 0,-10 36 0,11-36 0,-7 36 0,8-35 0,-5 38 0,4-39 0,-1 36 0,2-36 0,2 36 0,-1-35 0,6 38 0,-4-41 0,12 40 0,-10-40 0,14 36 0,-14-35 0,12 25 0,-10-28 0,10 28 0,-12-27 0,17 27 0,-17-26 0,17 19 0,-15-19 0,15 16 0,-16-16 0,27 24 0,-28-23 0,41 32 0,-38-33 0,41 33 0,-39-34 0,36 27 0,-38-26 0,35 19 0,-35-21 0,33 18 0,-31-21 0,26 18 0,-27-16 0,32 12 0,-30-13 0,44 11 0,-42-14 0,50 14 0,-51-13 0,49 9 0,-50-9 0,52 7 0,-50-8 0,52 9 0,-52-9 0,50 6 0,-51-6 0,53 6 0,-52-6 0,57 6 0,-56-4 0,51 3 0,-51-3 0,43 2 0,-44-5 0,43 5 0,-44-4 0,50 3 0,-48-3 0,55 4 0,-52-5 0,58 5 0,-56-4 0,61 6 0,-60-6-6784,67 9 6784,-66-9-4537,75 8 4537,-73-7-1517,28 2 0,-1 1 1517,-30-1-2029,78 6 2029,-79-7 0,76 9 0,-77-10 396,59 8-396,-64-10 2225,42 5-2225,-44-4 3327,26 1-3327,-30-2 4975,20 0-4975,-18 0 5461,22 0-5461,-22 0 0,37 0 0,-34 2 0,53-1 0,-51 4 0,58-2 0,-58 0 0,63 2 0,-62-5 0,28 3 0,1-1 0,-29-1 0,69 3 0,-68-3 0,70 1 0,-70-2 0,75 0 0,-74 0 0,31-1 0,10 0 0,16 0 0,0-1 0,-13 2 0,-9 0 0,-34-3 0,35 2 0,0-1 0,-36-1 0,82-2 0,-83 5 0,78-5 0,-78 4 0,68-1 0,-69 2 0,64 0 0,-64 0 0,67 0 0,-67 0 0,62 2 0,-63-1 0,63 4 0,-62-5 0,59 5 0,-61-4 0,55 3 0,-53-3 0,53 4 0,-52-5 0,54 5 0,-56-4 0,67 4 0,-65-5 0,66 5 0,-68-4 0,56 1 0,-57-2 0,43 2 0,-46-1 0,33 1 0,-33-2 0,29 0 0,-30 0 0,28 0 0,-28 0 0,13 0 0,8 0 0,-19 0 0,56 0 0,-52 0 0,77 5 0,-13 1 0,-10 0 0,-5-1 0,-8 0 0,-38-4 0,36 4 0,0-1 0,-36-3 0,74 9 0,-78-9 0,56 9 0,-58-9 0,46 6 0,-46-4 0,34 3 0,-37-3 0,32 4 0,-30-6 0,35 11 0,-36-10 0,39 12 0,-39-12 0,48 12 0,-45-10 0,62 16 0,-60-15 0,69 17 0,-68-20 0,68 17 0,-71-14 0,63 15 0,-65-13 0,47 10 0,-48-13 0,29 8 0,-30-10 0,8 5 0,3-2 0,-14 1 0,28 7 0,-25-9 0,28 13 0,-28-15 0,35 17 0,-34-17 0,41 18 0,-39-18 0,53 17 0,-51-17 0,58 18 0,-59-18 0,55 15 0,-55-13 0,57 11 0,-59-9 0,56 7 0,-57-7 0,53 6 0,-51-7 0,49 9 0,-49-12 0,41 10 0,-14-6 0,-5 0 0,29 6 0,-48-8 0,20 3 0,11 3 0,-32-8 0,73 17 0,-66-16-6784,76 18 6784,-75-18-2269,31 6 1,-2 1 2268,-33-5 0,30 3 0,9 1 0,14 7 0,-3-6 0,-12 2 0,-8-2 4537,-32-8-4537,76 17 6784,-74-16-6784,64 13 0,-63-14 0,57 12 0,-60-12 0,58 13 0,-57-14 0,61 14 0,-62-13 0,71 9 0,-70-9 0,74 7 0,-75-8 0,70 9 0,-70-9 0,61 6 0,-64-6 0,52 4 0,-53-5 0,42 3 0,-44-3 0,38 0 0,-37 0 0,47 0 0,-45 0 0,42 0 0,-44 0 0,42-3 0,-41 3 0,41-5 0,-42 4 0,45-1 0,-44 2 0,53 0 0,-51 0 0,58 0 0,-58 0 0,58 0 0,-59 0 0,67 0 0,-64 0 0,63-3 0,-65 3 0,60-3 0,-59 3 0,60-2 0,-60 1 0,22-1 0,5 2 0,5-5 0,0 4 0,25-9 0,-58 6 0,49-6 0,-52 6 0,40-5 0,-41 7 0,32-7 0,-33 7 0,22-7 0,-22 7 0,15-7 0,-17 7 0,15-7 0,-14 8 0,17-7 0,-18 8 0,15-3 0,-14 3 0,7-2 0,-9 1 0,6-4 0,-5 5 0,8-5 0,-9 4 0,14-1 0,-12 2 0,16-5 0,-16 4 0,12-7 0,-14 8 0,4-3 0,-7 1 0,2 1 0,-2-1 0,2-1 0,18 0 0,-14 0 0,39 1 0,-36 2 0,61-3 0,-58 3 0,77-3 0,-76 3-6784,78 0 6784,-76 0-4537,79 3 4537,-77-3-1517,31 3 0,-1-1 1517,-33-1-1015,36 1 1,0 1 1014,-35-3 0,33 1 0,-1 1 0,-31-2 0,80 2 0,-79-2 0,35 2 0,1-1 0,-35-1 0,40 1 0,0 0 0,-38 0 0,36 0 0,0 0 0,-38-1 0,34 2 0,1 1 0,-32-2 0,33 3 0,0-1 0,-35-2 0,35 2 0,0 1 0,-39-3 0,34 4 0,-1 0 0,-34-4 0,74 9 0,-75-9 1302,66 6-1302,-65-6 0,65 6 0,-64-6 0,71 6 0,-73-6 0,80 4 0,-79-5 0,80 7 0,-79-6 0,76 7 0,-74-8-1302,76 5 1302,-80-4 0,35 1 0,2 0 0,-32-1 0,33 1 0,0 1 0,-31-3 1042,76 3-1042,-78-3 0,71 0 0,-74 0 0,79 0 0,-80-3 0,81 0 0,-81 0-959,75-4 959,-77 6 0,84-11 0,-81 10 0,39-4 0,1 0 0,-36 2 0,40-2 0,1 0 0,-37 3-42,40-2 1,-1 1 41,-42 3 0,40-2 0,0-1 0,-41 3 0,32-4 0,1 0 0,-34 4 0,74-9 0,-77 9 348,62-6-348,-67 6 645,54-4-645,-54 5 957,48-8-957,-50 7 2733,35-9-2733,-37 9 3322,21-9-3322,-23 9 3701,15-8-3701,-14 7 4087,16-5-4087,-16 4 591,19-5-591,-19 4 0,26-8 0,-24 10 0,33-15 0,-32 15 0,38-13 0,-41 12 0,18-3 0,-11 1 0,-7 2 0,15 0 0,-15-2 0,3 5 0,2-8 0,-7 7 0,16-6 0,-13 6 0,25-6 0,-25 6 0,37-11 0,-34 10 0,38-13 0,-39 13 0,42-12 0,-41 12 0,41-13 0,-42 13 0,30-12 0,-32 12 0,18-10 0,-22 8 0,14-9 0,-14 9 0,12-10 0,-10 9 0,12-15 0,-11 15 0,22-24 0,-22 22 0,36-35 0,-33 33 0,47-42 0,-48 42 0,50-48 0,-50 45 0,48-49 0,-46 48 0,41-48 0,-42 48 0,30-43 0,-35 44 0,25-42 0,-25 40 0,24-48 0,-24 46 0,22-57 0,-22 58 0,23-70 0,-20 68-6784,20-73 6784,-21 74-4537,24-69 4537,-25 67-2854,24-63 2854,-25 64-795,21-64 795,-22 66 0,16-63 0,-18 64 0,11-65 0,-13 64 0,9-75 0,-9 73 0,2-34 0,-1-1 0,-2 32 0,0-35 0,0 0 0,0 31-79,-1-29 1,-1 1 78,2 30-1257,0-74 1257,0 77 173,10-66-173,-8 70 318,10-63-318,-11 63 0,8-66 0,-7 64 0,12-64 0,-12 64 505,15-54-505,-13 58 1887,16-49-1887,-15 48 0,22-48 0,-21 47 0,25-56 0,-22 56 0,28-63 0,-30 63 0,36-58 0,-35 59 0,43-57 0,-42 57-282,53-62 282,-51 62-464,57-57 464,-56 58-499,53-48 499,-52 51-1281,50-46 1281,-53 47 420,49-43-420,-51 41 0,59-40 0,-56 39 0,59-40 0,-57 41 0,29-18 0,1-1 0,-26 15-51,32-17 1,1 1 50,-34 17-145,36-14 1,0 0 144,-34 16-194,35-17 1,0 1 193,-34 17 0,32-17 0,0 1 0,-31 16 0,27-13 0,-1 1 0,-30 16 0,68-30 0,-69 33 153,67-25-153,-67 26 391,62-17-391,-63 18 0,60-10 0,-59 11 0,69-6 0,-68 6 1257,80-1-1257,-76 2 0,76 0 0,-75 0-212,74 0 212,-76 0-479,79 0 479,-80 0-555,35 0 0,2 0 555,-36 0 0,35 0 0,0 0 0,-37 0 0,33-1 0,1 2 0,-31 1 0,36-2 0,1 1 0,-32 1 0,41-1 0,0 0 0,-40 0 0,47 1 0,-1 1 0,-46-3 0,46 1 0,0-2 0,-48 1 0,38-4 0,1 0 0,-39 3 0,33-5 0,-1 0 0,-32 4 0,33-4 0,-1 0 0,-34 2 0,37-2 0,-1 0 0,-38 1 0,36-3 0,1 2 0,-37 4 0,37-7 0,0-2 0,-35 6 0,43-8 0,0 1 0,-40 6 0,45-7 0,3 0 0,-40 9 0,55-13 0,1 0 0,-48 12 0,25-7 0,18-5 0,-19 3 0,-28 6 0,25-6 0,17-4 0,-19 5 0,-28 5 0,55-14 0,-1 1 0,-55 15 0,46-14 0,-2 0 0,-51 16 476,33-12 1,-3 0-477,-38 10 1574,63-26-1574,-65 22 2492,44-24-2492,-48 25 0,39-33 0,-41 31 0,45-39 0,-46 39 0,50-48 0,-47 46 0,53-58 0,-51 57-861,20-25 1,-1 0 860,-18 24-879,19-27 1,1 0 878,-20 27-1541,47-63 1541,-51 62 0,44-66 0,-44 64 0,15-30 0,0-1 0,-14 28 0,11-35 0,-1-1 0,-10 33 0,6-34 0,-1-1 0,-7 35 0,4-37 0,-2 0 0,-5 35 0,4-37 0,-1 0 0,-6 37 0,2-36 0,-1 0 0,-3 39 0,0-37 0,0 1 0,0 40 0,0-34 0,0 1 0,0 36 1120,0-77-1120,0 74 1713,-5-60-1713,4 62 0,-14-48 0,13 50 0,-18-46 0,18 49 0,-20-47 0,19 46 0,-24-43 0,21 47 0,-36-57 0,33 54 0,-50-62 0,49 61 0,-58-58 0,54 57 0,-53-50 0,55 52 0,-49-42 0,50 43 0,-54-43 0,54 42 0,-53-35 0,52 37 2729,-42-22-2729,43 27 0,-41-17 0,40 17 0,-44-15 0,44 12 0,-50-9 0,50 13 0,-55-11 0,54 11 0,-51-9 0,52 9 0,-45-3 0,46 6 4151,-41-4-4151,41 5 0,-43-10 0,42 8 0,-54-10 0,52 8 0,-67-6 0,65 6 0,-70-5 0,71 7 0,-61-5 0,63 7 0,-58-5 0,57 4 0,-55-1 0,56 2 0,-56 0 0,55 0 0,-59-3 0,59 3 0,-67-3 0,65 3 0,-67 0 0,69 0 0,-72 0 0,70 0 0,-77 5 0,76-4-1482,-32 4 0,-2 0 1482,31-4-1341,-33 3 1,0-1 1340,33-2-1154,-35 1 1,-1 0 1153,33 1-881,-36-1 1,-2-1 880,37 2 0,-29-2 0,1 0 0,33 0 0,-71 4 0,74-5 1365,-65 5-1365,67-4 0,-47 3 0,50-3 2387,-39 4-2387,39-5 0,-35 5 0,35-4 0,-40 6 0,38-6 0,-48 9 0,48-7 0,-55 5 0,56-3 0,-66 1 0,66-3 0,-74 4 0,70-6 0,-69 9 0,70-9 0,-61 6 0,62-6 0,-55 1 0,56-2 0,-56 2 0,56-1 0,-56 1 0,54-2 0,-52 0 0,52 0 0,-52 0 0,54 0 0,-51 0 0,52 0 3887,-42 0-3887,43 0 0,-36 0 0,37 0 0,-32 0 0,32 0 0,-35 0 0,34 0 0,-40 0 0,39-2 0,-52 1 0,51-1 0,-59 2 0,59 0 0,-53 0 0,53 0 0,-41 0 0,44 0 5813,-35 0-5813,35 0 0,-30 2 0,31-1 2133,-25 4-2133,24-5 0,-29 5 0,29-4 0,-40 3 0,39-3 0,-41 6 0,43-3 0,-37 3 0,38-4 799,-29 0-799,29-1 0,-20-1 0,23 4 0,-17-5 0,17 3 0,-13-3 0,12 0 0,-14 2 0,12-1 0,-12 1 0,13-2 0,-8 2 0,8-1 0,-11 4 0,11-5 0,-8 3 0,9-3 0,-5 0 0,5 0 0,-9 2 0,8-1 0,-18 6 0,16-6 0,-16 6 0,18-6 0,-6 1 0,10 1 0,-2-3 0,2 3 0,-2-3 0,2 2 0,-2-1 0,2 1 0,-3-2 0,3 2 0,-2-1 0,2 1 0,-7 3 0,3-4 0,-10 6 0,12-4 0,-12 3 0,13-3 0,-7 2 0,6-5 0,2 5 0,-2-4 0,4 3 0,-4-3 0,2 1 0,-2 1 0,-13 0 0,10 0 0,-20 4 0,20-6 0,-17 9 0,17-9 0,-9 6 0,11-6 0,0 3 0,1-3 0,2 1 0,-2-2 0,2 3 0,-2-3 0,-5 5 0,5-2 0,-15 2 0,15-2 0,-17 5 0,14-7 0,-10 6 0,12-6 0,-2 3 0,3-1 0,-1 0 0,1 0 0,2-1 0,-2-1 0,2 1 0,-3 0 0,1-1 0,-8 6 0,6-3 0,-13 6 0,12-6 0,-7 5 0,9-8 0,-7 6 0,7-4 0,-7 3 0,7-3 0,-5 2 0,5-2 0,-9 7 0,8-6 0,-16 13 0,15-13 0,-17 18 0,18-16 0,-21 20 0,20-22 0,-25 24 0,24-22 0,-23 21 0,23-19 0,-23 19 0,23-19 0,-30 26 0,31-24 0,-41 38 0,40-38 0,-50 52 0,46-54 0,-55 57 0,56-55-6784,-61 50 6784,62-48-1851,-61 44 1851,59-45 0,-48 35 0,49-39 0,-37 31 0,38-33 0,-31 29 0,35-29 0,-34 25 0,33-22 0,-34 19 0,34-19 0,-33 19 0,33-19 0,-41 24 0,37-26 0,-40 30 0,42-31 0,-45 33 0,43-33 0,-40 28 0,42-29 0,-27 22 0,28-23 0,-15 16 0,16-15 5868,-12 11-5868,13-11 2767,-13 11-2767,12-13 0,-12 12 0,13-12 0,-15 12 0,14-12 0,-15 12 0,16-10 0,-16 11 0,15-11 0,-14 11 0,15-13 0,-16 14 0,15-13 0,-14 13 0,14-14 0,-14 13 0,14-14 0,-15 14 0,16-14 0,-15 14 0,14-13 0,-12 10 0,13-9 0,-16 7 0,17-4 0,-23 7 0,23-7 0,-26 12 0,23-14 0,-29 13 0,29-13 0,-28 9 0,27-10 0,-19 7 0,21-6 0,-12 3 0,13-4 0,-1 2 0,3-4 0,2 1 0,-2-2 0,-1 3 0,1-3 0,-11 5 0,9-5 0,-18 8 0,17-7 0,-22 6 0,21-6 0,-31 6 0,30-6 0,-32 6 0,32-6 0,-32 3 0,32-3 0,-32 4 0,32-5 0,-37 3 0,36-3 0,-46 2 0,45-1 0,-52 1 0,50-2 0,-54 0 0,54 0 0,-57 0 0,57 0 0,-57 0 0,56 0 0,-48 0 0,49 0 0,-28 0 0,34 0 0,-19 0 0,19 0 0,-15 0 0,16 0 0,-16 0 0,15 0 0,-21 0 0,19 0 0,-27 0 0,28 0 0,-14 0 0,-4 0 0,-11 0 0,4 0 0,-23 0 0,46 0 0,-46 0 0,43 0 0,-41 0 0,41 0 0,-37-2 0,39 1 0,-37-1 0,39 2 0,-42-3 0,40 3 0,-42-3 0,43 3 0,-44-2 0,43 1 0,-52-4 0,49 5 0,-48-5 0,50 4 0,-44-1 0,45 2 0,-42 0 0,43 0 0,-36 0 0,36 0 0,-35 0 0,35 0 0,-39 0 0,39 2 0,-45-1 0,43 1 0,-51 1 0,51-3 0,-48 3 0,49-3 0,-40 0 0,42 0 0,-30 0 0,31 0 0,-31 0 0,30 0 0,-37 0 0,36 0 0,-43 2 0,42-1 0,-50 1 0,50-2 0,-50 0 0,48 0 0,-48 2 0,46-1 0,-43 1 0,48-2 0,-38 0 0,38 0 0,-31 0 0,32 0 0,-27 0 0,28-2 0,-28 1 0,27-1 0,-32-3 0,32 4 0,-34-7 0,33 8 0,-40-5 0,38 4 0,-43-3 0,44 3 0,-49-4 0,47 4 0,-45-3 0,48 3 0,-38-4 0,38 4 0,-36-3 0,37 3 0,-30-1 0,31 2 0,-28-3 0,27 3 0,-24-3 0,25 3 0,-21 0 0,22 0 0,-20 0 0,21 0 0,-18 0 0,17 0 0,-17 0 0,17 0 0,-17 0 0,17 0 0,-19 0 0,18 0 0,-18 0 0,19 0 0,-20 0 0,20 0 0,-27 0 0,25 0 0,-24 0 0,25 0 0,-28 0 0,27 0 0,-35 0 0,35 0 0,-27 0 0,28 0 0,-16 0 0,18 0 0,-6 0 0,8 0 0,-1 0 0,1 0 0,-1 0 0,1 0 0,-1 0 0,-9 0 0,7 0 0,-22 0 0,21 0 0,-23 0 0,24 0 0,-10 0 0,3-2 0,7 1 0,-15-1 0,16 2 0,-6 0 0,8 0 0,-1 0 0,1 0 0,-1 0 0,1 0 0,-1 0 0,-11 0 0,8-3 0,-26 3 0,26-3 0,-33 1 0,31 1 0,-31-4 0,33 5 0,-24-3 0,25 3 0,-9 0 0,11 0 0,-2 0 0,2 0 0,1 0 0,-3-2 0,2 1 0,-19-1 0,15 2 0,-32 0 0,32 0 0,-39-3 0,37 3 0,-42-5 0,42 4 0,-27-1 0,31 2 0,-7 0 0,12-3 0,-2 3 0,2-3 0,-3 3 0,-9-5 0,7 4 0,-34-11 0,30 10 0,-50-12 0,50 12 0,-52-13 0,51 13 0,-39-10 0,43 11 0,-16-4 0,19 5 0,-2-2 0,2 1 0,1-1 0,2-1 0,-2 3 0,2-3 0,-12 1 0,9-1 0,-23-5 0,22 4 0,-28-6 0,26 9 0,-25-9 0,25 9 0,-19-6 0,21 6 0,-13-4 0,12 5 0,-14-8 0,14 7 0,-22-9 0,21 9 0,-18-8 0,19 7 0,-12-5 0,15 4 0,-9 0 0,13-2 0,-7 4 0,5-1 0,0 0 0,-2 1 0,2-1 0,0-1 0,-9-5 0,7 4 0,-17-13 0,16 12 0,-8-5 0,3-2 0,6 7 0,-19-18 0,8 5 0,-4 1 0,0-6 0,16 16 0,-21-18 0,21 17 0,-27-22 0,24 24 0,-15-19 0,15 20 0,-10-12 0,12 10 0,-15-8 0,15 8 0,-15-13 0,13 15 0,-11-17 0,14 17 0,-13-15 0,12 15 0,-15-20 0,15 19 0,-14-21 0,14 22 0,-15-27 0,12 27 0,-14-34 0,16 32 0,-18-33 0,19 33 0,-20-32 0,19 32 0,-18-33 0,18 30 0,-19-34 0,20 33 0,-24-41 0,25 41 0,-26-41 0,25 41 0,-20-46 0,17 45 0,-12-47 0,13 47 0,-10-45 0,12 45 0,-12-47 0,12 47 0,-10-44 0,11 44 0,-13-45 0,12 48 0,-5-23 0,-3 5 0,-4-14 0,4 4 0,-14-20 0,22 46 0,-18-36 0,16 37 0,-16-37 0,18 36 0,-19-33 0,21 34 0,-24-35 0,23 35 0,-28-42 0,26 40 0,-29-47 0,26 47 0,-28-50 0,30 50 0,-32-45 0,31 46 0,-31-48 0,29 46 0,-32-48 0,32 48 0,-32-43 0,34 44 0,-31-39 0,34 40 0,-31-31 0,29 33 0,-23-24 0,25 25 0,-14-15 0,17 17 0,-8-2 0,2-5 0,4 9 0,-16-19 0,15 15 0,-23-19 0,8 6 0,1 0 0,-7-6 0,20 22 0,-19-20 0,20 20 0,-24-23 0,24 20 0,-24-17 0,26 18 0,-21-14 0,18 17 0,-24-21 0,21 22 0,-23-22 0,23 23 0,-11-13 0,17 12 0,-7-3 0,9 1 0,-7 5 0,8-5 0,-5 4 0,2-1 0,-5-1 0,2 3 0,-14-8 0,11 5 0,-25-8 0,24 8 0,-22-7 0,24 9 0,-15-7 0,16 8 0,-16-5 0,18 2 0,-19-3 0,18 3 0,-16-1 0,14 3 0,-17-4 0,19 2 0,-25 0 0,24 1 0,-20-1 0,19 2 0,-12-1 0,13 2 0,-18-2 0,16 1 0,-20-4 0,20 5 0,-23-3 0,23 3 0,-21 0 0,22 0 0,-19 0 0,18 0 0,-21 0 0,22 0 0,-27 0 0,25 0 0,-32 0 0,32 0 0,-30 2 0,31-1 0,-18 1 0,19-2 0,-9 0 0,10 0 0,-8 3 0,8-3 0,-3 3 0,4-3 0,-4 0 0,3 0 0,-15 0 0,13 0 0,-25 0 0,24 0 0,-35 0 0,35 0 0,-32 0 0,35 2 0,-25-1 0,26 1 0,-16-2 0,15 0 0,-6 0 0,7 0 0,-4 0 0,4 0 0,-5 0 0,5 0 0,-12 3 0,11-3 0,-18 7 0,17-5 0,-22 5 0,21-7 0,-23 5 0,23-4 0,-23 3 0,25-1 0,-20 3 0,22-3 0,-15 2 0,13-5 0,-13 5 0,13-4 0,-11 6 0,11-6 0,-10 4 0,9-5 0,-9 2 0,10-1 0,-6 3 0,7-1 0,-7 3 0,7-3 0,-14 4 0,12-6 0,-20 6 0,20-6 0,-22 6 0,21-3 0,-16 3 0,18-4 0,-8 2 0,9-4 0,-2 1 0,2-2 0,3 3 0,-1-3 0,-2 5 0,0-4 0,-12 3 0,13-1 0,-22 3 0,23-1 0,-27 5 0,24-6 0,-28 11 0,26-13 0,-21 12 0,22-12 0,-16 12 0,18-10 0,-9 4 0,3 1 0,-6 0 0,0 0 0,-4 6 0,15-13 0,-4 7 0,-1-4 0,2 4 0,-4-3 0,-1 6 0,8-10 0,-8 12 0,8-10 0,-10 11 0,9-11 0,-14 15 0,14-16 0,-17 19 0,20-18 0,-20 14 0,22-12 0,-21 12 0,18-14 0,-14 13 0,14-13 0,-12 9 0,13-7 0,-17 9 0,17-10 0,-18 16 0,18-16 0,-17 18 0,17-16 0,-20 17 0,20-15 0,-22 20 0,21-21 0,-22 24 0,20-23 0,-17 22 0,20-22 0,-22 22 0,23-22 0,-22 23 0,23-24 0,-17 19 0,16-21 0,-11 18 0,10-19 0,-9 17 0,12-15 0,-13 15 0,14-14 0,-14 19 0,11-21 0,-11 23 0,10-23 0,-9 23 0,12-21 0,-15 24 0,14-23 0,-14 20 0,15-21 0,-12 16 0,12-16 0,-10 19 0,11-19 0,-12 19 0,12-19 0,-12 21 0,10-20 0,-8 23 0,5-26 0,-6 30 0,5-29 0,-8 37 0,8-34 0,-8 38 0,11-36 0,-16 43 0,17-43 0,-16 41 0,17-42 0,-10 33 0,10-35 0,-5 25 0,4-28 0,0 23 0,0-23 0,1 21 0,1-19 0,-1 14 0,2-15 0,0 15 0,0-14 0,-2 19 0,1-19 0,-1 24 0,2-23 0,2 25 0,-1-25 0,1 27 0,-2-26 0,2 26 0,1-27 0,3 30 0,-1-32 0,3 34 0,-5-34 0,7 30 0,-9-28 0,9 22 0,-7-25 0,3 11 0,1-2 0,1 5 0,-1 0 0,5 7 0,-9-21 0,7 20 0,-4-22 0,7 24 0,-9-22 0,13 26 0,-12-26 0,17 28 0,-17-28 0,24 31 0,-25-28 0,25 25 0,-24-25 0,17 18 0,-15-20 0,8 13 0,-9-16 0,7 11 0,-9-11 0,10 13 0,-10-12 0,11 14 0,-11-14 0,13 15 0,-14-13 0,18 12 0,-18-11 0,21 14 0,-19-17 0,20 17 0,-20-18 0,26 23 0,-24-20 0,30 24 0,-28-28 0,20 24 0,-21-24 0,9 16 0,-11-17 0,4 10 0,-6-9 0,3 5 0,-4-5 0,5 6 0,-2-4 0,9 12 0,-8-10 0,20 18 0,-18-19 0,22 22 0,-22-22 0,29 23 0,-27-20 0,38 22 0,-39-24 0,41 24 0,-40-27 0,33 22 0,-35-23 0,27 21 0,-26-21 0,26 18 0,-27-16 0,21 12 0,-23-12 0,18 9 0,-17-12 0,16 14 0,-16-13 0,21 16 0,-20-17 0,25 15 0,-27-13 0,21 9 0,-22-7 0,13 1 0,-14-1 0,11-1 0,-13 1 0,11-1 0,-10 0 0,8 3 0,-5-2 0,8 4 0,-11-4 0,13 4 0,-13-4 0,18 7 0,-14-9 0,14 13 0,-17-12 0,17 12 0,-17-13 0,17 13 0,-15-15 0,13 17 0,-13-16 0,13 13 0,-13-14 0,3 8 0,4-3 0,1 7 0,3-4 0,1 6 0,-12-14 0,8 13 0,-9-14 0,9 14 0,-8-11 0,3 8 0,-5-8 0,1 6 0,-3-7 0,4 7 0,-3-6 0,6 8 0,-4-10 0,-1 7 0,7 4 0,2 9 0,1-4 0,7 14 0,-17-24 0,17 22 0,-19-22 0,21 21 0,-22-20 0,20 20 0,-17-23 0,10 22 0,-12-22 0,7 19 0,-9-18 0,11 15 0,-10-14 0,10 19 0,-11-19 0,8 21 0,-5-20 0,6 22 0,-6-22 0,5 30 0,-5-29 0,6 36 0,-6-35 0,5 37 0,-8-37 0,7 30 0,-8-32 0,3 11 0,-1-3 0,-1-8 0,1 15 0,-5-5 0,3-3 0,-7 11 0,3-20 0,-9 28 0,9-25 0,-13 33 0,14-33 0,-21 41 0,18-39 0,-12 20 0,-7 7 0,17-26-6784,-43 62 6784,44-58-4537,-49 56 4537,47-58-2543,-40 50 2543,38-55 0,-33 48 0,12-26 3277,1 4-3277,-16 12 0,37-38 0,-37 31 0,36-33 0,-40 30 0,39-31 0,-40 27 0,42-28 0,-45 25 0,43-27 0,-47 27 0,47-25 0,-45 21 0,44-22 0,-47 19 0,45-18 0,-51 18 0,52-18 0,-57 17 0,57-20 0,-57 21 0,58-21 0,-56 19 0,56-20 0,-61 20 0,60-19 0,-62 16 0,62-15 0,-60 11 0,63-8 0,-70 7 0,66-9 0,-62 9 0,60-12 0,-48 12 0,48-12 0,-50 12 0,51-12 0,-53 12 0,56-12 0,-61 17 0,60-16 0,-74 19 0,71-20 0,-76 20 0,77-19 0,-72 20 0,73-20 0,-69 19 0,70-17 0,-62 14 0,62-14 0,-58 14 0,59-14 0,-51 12 0,52-12 0,-52 9 0,51-10 0,-54 9 0,55-10 0,-50 7 0,48-9 0,-41 9 0,42-9 0,-39 8 0,40-8 0,-35 7 0,38-8 0,-36 7 0,34-5 0,-40 5 0,39-7 0,-47 8 0,46-7 0,-53 8 0,53-8 0,-58 9 0,54-9 0,-50 9 0,53-9 0,-50 9 0,48-9 0,-46 6 0,48-7 0,-55 8 0,54-7 0,-73 6 0,72-6 0,-84 3 0,80-3-367,-38 2 0,-2 1 367,35-3-1517,-33 4 0,1 0 1517,37-4-1015,-30 4 1,0 0 1014,33-4 304,-66 6-304,70-6 0,-61 6 0,57-6 0,-72 9 0,68-9 0,-33 3 0,0 1 0,32-4 0,-33 4 0,1 0 0,36-4-152,-34 3 0,-1-1 152,35-2 1195,-77 4-1195,80-5 0,-63 8 0,64-7 0,-62 8 0,61-8 0,-56 7 0,58-8 1856,-56 10-1856,53-8 0,-51 9 0,53-9 0,-58 10 0,55-11 0,-64 14 0,64-13 0,-57 9 0,61-9 0,-56 10 0,56-11 2797,-49 11-2797,51-10 0,-39 9 0,40-9 4340,-37 10-4340,36-8 0,-38 6 0,38-6 2253,-31 5-2253,33-8 0,-31 11 0,30-10 0,-27 12 0,28-12 1768,-25 10-1768,24-11 0,-27 6 0,28-4 0,-33 5 0,28-4 0,-40 5 0,39-7 0,-39 7 0,43-8 0,-36 9 0,37-9 0,-37 9 0,36-9 0,-31 8 0,33-7 0,-26 5 0,26-7 1368,-23 5-1368,23-4 0,-23 6 0,23-6 0,-21 4 0,25-3 807,-15-1-807,16 1 0,-9 1 0,7-3 0,-12 5 0,10-4 0,-17 3 0,18-3 0,-16 1 0,16-2 0,-9 0 0,13 3 0,-7-3 0,6 3 0,-3-1 0,1-1 0,1 1 0,-1-2 0,-2 2 0,2-1 0,-14 6 0,11-6 0,-20 7 0,20-8 0,-18 5 0,19-2 0,-15 2 0,16-2 0,-8 2 0,9-4 0,-5 6 0,5-6 0,-6 6 0,5-6 0,-6 6 0,7-6 0,-7 6 0,6-6 0,0 4 0,4-5 0,3 3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2-25T15:57:44.269"/>
    </inkml:context>
    <inkml:brush xml:id="br0">
      <inkml:brushProperty name="width" value="0.05" units="cm"/>
      <inkml:brushProperty name="height" value="0.05" units="cm"/>
      <inkml:brushProperty name="color" value="#E71224"/>
    </inkml:brush>
  </inkml:definitions>
  <inkml:trace contextRef="#ctx0" brushRef="#br0">0 1 24575,'0'0'0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2-22T19:10:07.013"/>
    </inkml:context>
    <inkml:brush xml:id="br0">
      <inkml:brushProperty name="width" value="0.05" units="cm"/>
      <inkml:brushProperty name="height" value="0.05" units="cm"/>
      <inkml:brushProperty name="color" value="#333333"/>
    </inkml:brush>
  </inkml:definitions>
  <inkml:trace contextRef="#ctx0" brushRef="#br0">2414 232 24575,'-6'0'0,"1"0"0,-1 0 0,1 0 0,0 0 0,-1 0 0,-9 0 0,7 0 0,-46 0 0,36 0-6784,-77 0 6784,74 0-2269,-33-1 1,1 2 2268,35 1 0,-78-1 0,81 1-2528,-63 3 2528,64-4-552,-55 6 552,57-6 0,-52 6 0,51-6 0,-56 14 0,55-13 0,-49 17 0,51-14 0,-45 17 0,48-14 0,-50 19 0,49-19 0,-51 24 0,48-26 0,-53 28 0,52-30 0,-52 32 0,53-31 0,-48 28 0,49-27 0,-45 23 0,46-23 2574,-36 20-2574,37-20 4133,-22 16-4133,24-17 0,-24 19 0,22-18 0,-27 20 0,28-18 0,-28 19 0,27-21 0,-32 25 0,31-24 0,-33 27 0,34-25 0,-32 25 0,32-25 0,-27 25 0,28-25 0,-24 27 0,25-29 0,-22 29 0,22-32 0,-22 32 0,21-31 0,-23 33 0,23-33 0,-23 31 0,23-30 4876,-18 26-4876,21-24 1602,-16 19-1602,20-19 0,-20 16 0,19-16 0,-19 19 0,20-19 0,-20 24 0,16-23 0,-14 25 0,16-25 0,-16 27 0,15-26 0,-15 26 0,13-27 0,-11 30 0,14-29 0,-14 32 0,14-35 0,-11 33 0,11-32 0,-13 40 0,12-39 0,-13 44 0,11-46 0,-8 45 0,11-43 0,-8 44 0,8-41 0,-4 43 0,5-43 0,-2 46 0,5-46 0,-5 43 0,4-43 0,-1 36 0,2-38 0,0 31 0,0-31 0,2 26 0,-1-27 0,4 30 0,-5-29 0,7 36 0,-5-35 0,12 42 0,-12-41 0,15 44 0,-15-45 974,5 18-974,3 3 0,-1 4 0,2 1 0,1 14 0,-10-40 0,10 40 0,-11-40 0,14 42 0,-11-41 0,13 41 0,-12-42 0,12 45 0,-13-42 0,11 37 0,-11-38 0,10 35 0,-10-37 0,9 35 0,-9-36 242,7 29-242,-9-30 0,13 23 0,-14-24 0,14 21 0,-13-20 0,14 27 0,-13-26 0,21 34 0,-19-34 0,22 41 0,-19-42 0,21 48 0,-22-46 0,24 46 0,-27-45 0,22 36 0,-23-38 0,21 34 0,-19-34 0,17 31 0,-15-31 0,11 19 0,-14-22 0,8 8 0,-9-11 0,8 10 0,-5-9 0,6 15 0,-8-13 0,18 20 0,-19-18 0,26 29 0,-25-27 0,27 37 0,-27-37 0,27 42 0,-25-44 0,23 42 0,-23-43 0,23 35 0,-23-33 0,16 22 0,-16-27 0,9 17 0,-8-20 0,5 15 0,-6-13 0,5 8 0,-6-6 0,6 5 0,-5-8 0,9 9 0,-11-8 0,20 14 0,-20-11 0,29 17 0,-26-15 0,35 22 0,-35-22 0,36 28 0,-35-30 0,38 31 0,-35-31 0,35 30 0,-36-28 0,26 20 0,-27-21 0,22 14 0,-22-15 0,28 15 0,-30-14 0,29 14 0,-30-17 0,28 11 0,-27-12 0,22 11 0,-24-10 0,22 9 0,-21-10 0,20 9 0,-21-10 0,13 7 0,-12-9 0,11 11 0,-9-10 0,21 14 0,-20-13 0,35 16 0,-33-14 0,40 10 0,-43-9 0,47 4 0,-45-7 0,51 7 0,-50-9 0,47 9 0,-46-9 0,46 8 0,-46-7 0,53 7 0,-51-5 0,65 6 0,-63-7-6784,73 7 6784,-71-6-4537,72 6 4537,-70-7-3034,70 7 3034,-72-9 0,74 9 0,-76-9-2029,78 6 2029,-78-6 0,83 3 0,-82-3 0,77 4 0,-78-5 85,72 5-85,-71-4 425,62 1-425,-66-2 1910,45 2-1910,-47-1 3228,32 1-3228,-33-2 4533,22 0-4533,-25 0 0,25-2 0,-22 1 0,28-6 0,-28 6 0,31-6 0,-31 6 5101,29-4-5101,-30 4 1102,20-3-1102,-21 3 0,17-4 0,-18 5 0,15-5 0,-14 4 0,16-4 0,-18 2 0,37 0 0,-31 1 0,58 2 0,-52 0 0,66 0 0,-68 0 0,70 2 0,-70-1 0,65 3 0,-66-1 0,50 3 0,-54-3 0,35 2 0,-36-5 0,38 5 0,-36-5 0,51 5 0,-48-4 0,56 6 0,-55-6 0,59 9 0,-61-9 0,60 6 0,-60-6 0,58 4 0,-58-5 0,44 5 0,-48-5 0,29 3 0,-30-3 0,18 2 0,-20-1 0,10 1 0,-10-2 0,6 3 0,-8-3 0,8 3 0,-6-3 0,15 2 0,-14-1 0,26 3 0,-24-1 0,38 3 0,-36-1 0,51 5 0,-50-3 0,57 8 0,-54-11 0,57 13 0,-57-15 0,51 15 0,-54-15 0,47 12 0,-48-12 0,36 10 0,-38-11 0,26 8 0,-27-7 0,30 7 0,-29-5 0,48 8 0,-44-5 0,25 1 0,9 4-6784,11 4 6784,0-3-4537,26 16 4537,-71-25-2243,53 24 2243,-55-24-312,39 20 312,-43-19 3128,30 12-3128,-31-13 0,24 10 0,-25-9 4820,25 7-4820,-24-8 0,29 10 0,-26-12 0,33 15 0,-34-13 0,36 11 0,-37-11 0,31 13 0,-30-14 4719,22 13-4719,-22-14 910,20 15-910,-21-15 0,26 17 0,-24-14 0,31 12 0,-31-12 0,41 11 0,-37-11 0,43 12 0,-44-12 0,36 11 0,-39-13 0,36 13 0,-35-14 0,35 15 0,-36-15 0,33 13 0,-35-12 0,37 7 0,-36-4 0,42 7 0,-38-9 0,34 10 0,-35-12 299,19 10-299,-23-11 0,7 4 0,-12-3 0,4 1 0,-3 0 0,6 2 0,-4-4 0,4 4 0,-4-2 0,7 2 0,-7-2 0,9 4 0,-8-6 0,8 9 0,-9-7 0,12 8 0,-11-5 0,17 6 0,-15-8 0,22 13 0,-22-15 0,28 17 0,-28-14 0,30 13 0,-30-14 0,18 8 0,-20-9 0,5 5 0,-6-5 0,2-1 0,-5 1 0,4 0 0,-3 0 0,8 2 0,-5-2 0,6 2 0,-7-2 0,6 4 0,-5-6 0,10 9 0,-10-9 0,20 13 0,-18-9 0,25 10 0,-27-9 0,28 7 0,-27-9 0,30 10 0,-28-12 0,22 7 0,-25-6 0,23 5 0,-21-4 0,27 8 0,-26-11 0,38 19 0,-36-17 0,48 20 0,-45-20 0,46 19 0,-47-17 0,35 12 0,-40-13 0,28 11 0,-31-11 0,28 11 0,-28-11 0,31 15 0,-30-14 0,33 17 0,-32-14 0,45 18 0,-40-17 0,47 25 0,-48-25 0,48 30 0,-49-29 0,48 34 0,-49-34 0,43 31 0,-42-31 0,40 31 0,-42-31 0,41 31 0,-42-33 0,33 27 0,-32-28 0,28 27 0,-28-27 0,30 26 0,-32-26 0,41 29 0,-39-26 0,42 28 0,-41-30 0,39 32 0,-38-32 0,45 40 0,-44-36 0,46 38 0,-49-39 0,48 42 0,-47-43 0,45 45 0,-43-46 0,43 49 0,-43-46 0,49 51 0,-49-53 0,53 55 0,-52-55 0,50 51 0,-53-50 0,42 40 0,-43-41 0,32 36 0,-32-38 0,27 35 0,-26-35 0,26 33 0,-27-31 0,25 29 0,-25-30 0,25 32 0,-25-33 0,27 33 0,-28-34 0,25 29 0,-27-27 0,21 25 0,-22-25 0,19 25 0,-18-25 0,20 30 0,-17-29 0,20 34 0,-23-34 0,25 33 0,-27-32 0,32 35 0,-29-36 0,32 41 0,-32-40 0,29 38 0,-32-39 0,30 34 0,-30-34 0,32 38 0,-29-37 0,32 45 0,-30-44 0,30 41 0,-29-45 0,24 35 0,-28-35 0,25 30 0,-25-28 0,23 29 0,-21-30 0,17 30 0,-20-29 0,19 31 0,-19-33 0,22 39 0,-18-38 0,20 45 0,-21-43 0,19 40 0,-22-41 0,24 44 0,-22-45 0,22 46 0,-21-48 0,16 43 0,-16-44 0,16 39 0,-18-37 0,20 35 0,-22-32 0,22 32 0,-21-35 0,17 33 0,-17-34 0,14 32 0,-14-32 0,15 31 0,-13-31 0,10 25 0,-13-24 0,8 16 0,-10-16 0,7 16 0,-8-16 0,9 19 0,-9-19 0,11 26 0,-10-24 0,10 31 0,-9-33 0,8 35 0,-6-38 0,6 36 0,-8-34 0,9 32 0,-10-30 0,12 28 0,-12-28 0,10 22 0,-8-22 0,8 22 0,-8-22 0,11 30 0,-11-29 0,16 43 0,-13-40 0,20 54 0,-18-53 0,29 66 0,-27-65-6784,35 69 6784,-36-69 0,36 65 0,-35-66 0,40 61 0,-40-62-1641,37 52 1641,-37-50 0,32 39 0,-35-41 0,35 33 0,-38-36-569,36 29 569,-36-30 0,40 27 0,-38-26 0,43 28 0,-42-30 0,19 13 0,5-1 0,15 11 0,-6-4-2759,36 17 2759,-63-35-2602,68 33 2602,-66-32-2029,70 31 2029,-70-31 1225,66 24-1225,-66-26 1800,55 19-1800,-56-19 0,52 16 0,-53-19 0,56 19 0,-57-21 2993,43 14-2993,-46-16 4708,31 6-4708,-32-4 2241,23 0-2241,-24 0 2002,19-3-2002,-19 0 0,29 0 0,-27 2 0,48 6 0,-45-4-5642,76 13 5642,-71-12-2132,33 3 0,-1 1 2132,-33-5-1022,67 10 1022,-70-12 0,37 10 0,-43-11 4030,9 4-4030,-11-5 6026,-1 0-6026,0 0 2287,-2-2-2287,12-1 0,-10 0 0,29-2 0,-24 4 0,48 1 0,-44 1 0,58 6 0,-58-6 0,61 9 0,-61-9 0,58 6 0,-59-6 0,45 1 0,-47-2 0,25-5 0,-28 4 0,14-6 0,-15 3 0,18-6 0,-17 6 0,38-8 0,-33 10 0,64-5 0,-59 7-3392,33-3 0,0 1 3392,-30 1-2269,36 0 1,1 0 2268,-38 1-1517,42 0 0,0 0 1517,-38 0-1015,40 0 1,0 0 1014,-42 0 0,39 0 0,-2 0 0,-40 0 0,45-1 0,1-1 0,-40 2 0,45-3 0,1 1 0,-45 1 0,44-1 0,-1-1 0,-44 3 0,48-2 0,0 1 0,-47 1 0,51-1 0,0 0 0,-51 0 0,59-1 0,0-1 0,-54 3 0,54-2 0,0 1 0,-56 1 0,44 0 0,-3 0 0,-46 0 0,41 0 0,-1 0 0,-43 0 0,43 1 0,-1 1 0,-42-2 0,43 2 0,1-1 0,-43-1 0,42 0 0,1 0 0,-42 0 0,43-1 0,2-1 0,-41 2 0,46-2 0,0 1 0,-45 1 0,46 0 0,0 0 0,-47 0 0,48 0 0,0 0 0,-46 0 0,48-1 0,-2 0 0,-49 0 0,47 0 0,-1 0 0,-47 1 0,44 0 0,0 0 0,-45 0 0,43-1 0,0-1 0,-45 2 0,42-2 0,-1 1 0,-43 1 0,40 0 0,0 0 0,-41 0 0,38 0 0,-1 0 0,-38 0 0,76 0 0,-79 0 0,84 0 0,-79 0 0,37 0 0,0-2 0,-39-1 0,35 0 0,0 0 0,-36 0 0,77-4 0,-76 6 156,67-9-156,-68 9 1519,55-11-1519,-59 10 2858,23-8-2858,-32 7 4274,3 0-4274,-4-2 5685,2 2-5685,5 0 1892,-5-2-1892,11 0 0,-11 1 0,10-3 0,-11 4 0,5-3 0,-5 1 0,3 2 0,-4-2 0,5 4 0,-5-4 0,14 0 0,-9 1 0,36-6 0,-32 9-6784,77-9 6784,-70 9-2269,39-5 1,0 0 2268,-37 4-1517,41-7 0,2-1 1517,-38 7-1015,35-6 1,-1 1 1014,-40 6 155,69-10-155,-75 10 313,63-12-313,-63 12 0,68-13 0,-67 14 0,69-14 0,-68 13 0,63-10 0,-65 11 435,61-7-435,-61 8 0,73-5 0,-71 4 1483,76-6-1483,-77 6 0,72-9 0,-72 9 0,72-9 0,-71 9 0,70-9 0,-70 9 0,63-9 0,-65 9 0,51-9 0,-53 7 0,39-8 0,-41 8 0,38-10 0,-37 12 0,47-14 0,-45 13 0,54-12 0,-51 12 0,65-10 0,-61 8-236,72-6 236,-71 6-214,35-1 0,2 0 214,-33 4-254,47-3 1,1 1 253,-43 2-608,44-2 1,-2-1 607,-49 3 0,39-4 0,0 0 0,-41 1 0,33-1 0,1 0 0,-33 1 0,77-3 0,-80 4 0,33 0 0,0 0 0,-34 0 0,37 0 0,1 1 0,-38 2 0,37-4 0,0 1 0,-34 1 0,47-1 0,4-1 0,-36 3 0,58-1 0,1-2 0,-54 1 0,60-1 0,-4-1 0,-67 1 0,54-2 0,-2-1 0,-56 5 0,37-7 0,-1 0 0,-40 7 0,70-18 0,-72 18 1246,62-18-1246,-65 18 0,65-18 0,-67 18 0,69-18 0,-68 18 0,70-20 0,-70 19 0,70-21 0,-70 21 0,68-22 0,-69 20 0,67-23 0,-67 22 0,76-25 0,-71 24 0,33-9 0,0 0 0,-30 10 0,37-12 0,-1 1 0,-37 13-623,39-14 0,-1-1 623,-38 12 0,31-10 0,-1 0 0,-34 10 0,74-30 0,-76 30 103,66-30-103,-68 28 215,58-28-215,-58 27 0,63-37 0,-63 38 0,61-44 0,-64 43 0,58-44 0,-58 43 0,71-43 0,-66 42 0,36-16 0,0-1 0,-33 17-54,35-17 0,0-1 54,-37 18-105,26-15 0,-2 0 105,-27 16 1369,43-41-1369,-46 41 0,33-43 0,-35 42 0,30-45 0,-32 43 0,32-43 0,-32 43 0,27-43 0,-26 47 0,17-41 0,-18 46 0,12-37 0,-11 38 2707,11-38-2707,-11 34 0,9-34 0,-11 33 0,14-38 0,-14 35 0,20-49 0,-23 47 0,26-61 0,-25 59 0,22-76 0,-21 74 0,15-79 0,-16 80-2047,10-76 2047,-12 77 0,13-74 0,-11 74-1798,8-67 1798,-8 68 491,3-59-491,-4 61 1924,2-48-1924,-2 49 2892,0-40-2892,-3 41 0,0-40 0,0 39 0,0-47 0,0 46 0,0-41 0,0 44 0,0-35 0,0 35 3822,-3-30-3822,3 31 4612,-3-25-4612,3 24 1241,-2-19-1241,1 21 897,-4-20-897,5 20 0,-8-34 0,5 30 0,-8-37 0,8 39 274,-7-28-274,9 30 0,-9-15 0,9 17 0,-6-7 0,6 7 0,-6-7 0,6 6 0,-9-10 0,6 12 0,-6-17 0,6 17 0,-6-16 0,7 17 0,-8-13 0,5 15 0,-6-20 0,5 19 0,-8-19 0,8 17 0,-6-10 0,7 11 0,-4-6 0,6 7 0,-13-10 0,12 9 0,-25-13 0,21 12 0,-36-20 0,34 19 0,-48-24 0,46 27 0,-46-22 0,47 23 0,-40-15 0,41 15 0,-38-10 0,38 11 0,-41-7 0,41 8 0,-55-3 0,51 3 0,-68-2 0,67 1 0,-33-1 0,-3 0 0,33 1 0,-81-2 0,80 3 0,-33 0 0,-9 0-6784,-25 0 6784,3 0-2269,18 2 1,9-1 2268,33-1-1517,-30 2 0,1-1 1517,33-1-1015,-32 1 1,1 0 1014,34 0 1104,-81 4-1104,79-5 0,-74 5 0,72-4 0,-77 3 0,78-3 0,-34 1 0,1 1 0,34-3 0,-34 2 0,1-1 0,35-1-999,-73 2 999,75-1 0,-73 4 0,71-5 0,-78 5 0,78-5 0,-35 3 0,-1-1 0,34-1 0,-38 0 0,0 0 0,38-1-53,-41 1 1,1 1 52,39 1 0,-37-1 0,2 1 0,37 2 113,-72 1-113,75-3 0,-73 4 0,71-6 0,-37 4 0,-1 0 0,35-4 0,-40 4 0,1-1 0,37-2 0,-39 1 0,0 1 0,35-4-57,-36 3 1,0-1 56,40-1 0,-38 2 0,2 1 0,39-3 0,-36 3 0,-1-1 0,38-2 0,-39 1 0,0 1 0,37-3 0,-44 2 0,-1-1 0,41-1 0,-46 2 0,-2 0 0,44 0 0,-52 2 0,-1 1 0,50-4 0,-51 5 0,-2 0 0,49-4 0,-40 5 0,-1 0 0,37-5 0,-36 5 0,1 1 0,39-7 0,-37 6 0,2 1 0,44-7 0,-41 9 0,0 0 0,41-7 0,-45 11 0,1 0 0,42-10 0,-45 12 0,-1-1 0,46-11 0,-42 10 0,1 0 0,44-10 0,-43 8 0,0 0 0,40-8 0,-49 5 0,1 0 0,49-5 0,-51 3 0,2 0 0,52-2 0,-49 3 0,0 1 0,50-4 0,-38 5 0,2-1 0,42-7 94,-73 12-94,75-12 209,-69 10-209,69-11 0,-75 9 0,71-9 0,-35 1 0,0 0 0,30-1-49,-42 2 0,-1 1 49,39-3-103,-45 4 1,1 0 102,44-4 0,-36 4 0,1 0 0,41-4 0,-29 5 0,0 0 0,32-5 0,-74 11 0,74-10 0,-76 10 0,78-11 0,-37 5 0,-2 0 0,37-2 0,-43 1 0,0 0 0,39 1 0,-36 1 0,0-1 0,36-2 0,-34 4 0,0 0 0,34-3 0,-38 4 0,1 0 0,37-5 0,-36 3 0,-1 0 0,35-5 0,-31 4 0,0 0 0,35-5 0,-40 4 0,-2 0 0,39-4 0,-52 4 0,-1 0 0,47-1 0,-50 3 0,1 0 0,50-3 0,-46 4 0,1-2 0,47-4 0,-42 5 0,3 1 0,43-7 0,-39 8 0,2-1 0,41-6 0,-38 7 0,-1-1 0,40-6 0,-33 5 0,2 0 0,33-5 1455,-60 8-1455,63-10 0,-53 5 0,52-4 0,-57 1 0,57-2 0,-67 0 0,66 0 0,-80 2 0,77-1 0,-36 0 0,-2 0 0,35-1 0,-35 0 0,2 0 0,34 0-1455,-80 0 1455,83 0 0,-81-2 0,81 1 0,-78-6 0,79 6 0,-77-9 0,74 9 0,-76-11 0,75 7 0,-33-2 0,-1-1 0,35 1 0,-37-2 0,0 1 0,38 3 0,-36-5 0,1 0 0,32 8 0,-30-8 0,1 1 0,32 6 272,-63-16-272,68 16 1766,-46-14-1766,48 15 2768,-34-12-2768,35 12 0,-32-15 0,32 14 0,-34-11 0,33 13 0,-36-12 0,36 12 0,-40-14 0,39 13 0,-47-15 0,46 15 0,-51-15 0,52 15 0,-50-15 0,50 14 0,-44-14 0,44 15 4409,-35-12-4409,38 10 5354,-26-9-5354,26 9 1211,-18-6-1211,19 9 604,-17-8-604,17 7 0,-19-10 0,18 10 0,-18-10 0,19 11 0,-15-11 0,16 10 0,-15-10 0,14 11 0,-20-12 0,20 12 0,-29-19 0,26 17 0,-40-21 0,38 18 0,-50-21 0,49 18 0,-50-21 0,52 22 0,-42-19 0,46 19 0,-36-20 0,37 20 0,-33-27 0,30 25 0,-29-32 0,31 32 0,-35-39 0,36 37 0,-46-47 0,46 46 0,-49-51 0,46 49 0,-39-44 0,39 45 0,-37-43 0,36 45 0,-38-47 0,38 49 0,-36-48 0,37 50 0,-35-50 0,35 48 0,-30-41 0,34 40 0,-28-35 0,29 35 0,-31-46 0,28 47 0,-31-54 0,32 54 0,-40-61 0,41 54-3392,-22-24 0,0-2 3392,18 23-2269,-19-26 1,-1 1 2268,18 26-1517,-18-28 0,1 1 1517,17 30-1015,-21-35 1,-1-1 1014,20 34 0,-22-37 0,-1 0 0,23 37 0,-21-32 0,1 0 0,21 33 0,-20-30 0,0-1 0,22 31 0,-22-31 0,0 1 0,23 33 1142,-42-68-1142,43 68 0,-29-53 0,29 52 0,-25-41 0,27 44 2205,-25-35-2205,26 40 3422,-19-30-3422,18 31 0,-13-24 0,15 22 0,-19-17 0,20 17 5343,-23-15-5343,22 16 2746,-20-15-2746,17 16 989,-22-21-989,21 21 0,-28-24 0,27 22 488,-30-19-488,31 19 0,-33-17 0,31 19 0,-36-21 0,37 24 0,-49-26 0,45 25 0,-50-23 0,52 24 0,-54-21 0,52 21 0,-55-22 0,56 22 0,-43-16 0,45 17 0,-36-13 0,37 14 0,-40-14 0,39 13 0,-53-12 0,50 12-6735,-74-13 6735,68 11-2269,-32-5 1,-1 0 2268,30 4-1517,-35-5 0,-1 1 1517,33 6-1015,-39-6 1,-1-1 1014,39 8 0,-37-7 0,1 0 0,39 8 0,-32-7 0,2 1 0,34 5 0,-75-12 0,79 12 276,-65-10-276,67 10 0,-69-10 0,66 10 0,-33-3 0,-2 1 0,33 3 0,-35-1 0,-1-1 0,34 3 0,-35-4 0,0 0 0,32 3-138,-33-4 0,1 0 138,33 4 0,-75-9 0,82 7 233,-66-10-233,69 9 1556,-58-11-1556,59 13 0,-55-15 0,51 12 0,-67-20 0,63 17 0,-35-9 0,0 2 0,35 8-158,-45-12 0,0-1 158,41 12-737,-38-15 1,-1-1 736,40 16 0,-28-18 0,1 1 0,32 18 0,-60-49 0,65 49 98,-56-49-98,56 46 0,-54-44 0,54 43 397,-46-39-397,48 42 607,-43-35-607,45 35 1990,-43-32-1990,42 31 0,-40-31 0,34 30-168,-48-46 168,44 42-303,-20-22 0,-1-1 303,21 22-375,-23-27 0,0-2 375,22 28-784,-23-34 0,0 0 784,26 32 0,-27-39 0,2 0 0,27 34 0,-28-41 0,0-1 0,28 38 0,-24-40 0,1-1 0,25 45 0,-20-47 0,1 0 0,20 44 0,-19-43 0,0 1 0,19 42 0,-17-35 0,1 0 0,18 37 0,-16-35 0,2 1 0,16 34 0,-14-33 0,0 1 0,15 33 0,-10-29 0,-1 1 0,10 32 0,-8-32 0,0 2 0,9 31 0,-26-75 0,28 76 290,-24-57-290,24 58 567,-25-45-567,26 49 1988,-29-40-1988,30 42 0,-30-32 0,30 32 0,-30-30 0,27 33 0,-28-29 0,29 29 3438,-14-13-3438,0-5 0,-16-12 0,9 5-686,-39-27 686,54 47-1109,-61-50 1109,59 50-2459,-59-55 2459,59 54-2029,-57-51 2029,57 55 0,-54-52 0,54 53 0,-59-55 0,58 52 0,-61-48 0,62 50 260,-55-40-260,59 41 574,-51-31-574,54 30 1958,-47-24-1958,46 25 0,-42-22 0,39 24 0,-43-26 0,40 28 0,-51-27 0,47 27 0,-56-25 0,57 25 0,-63-23 0,62 22-209,-63-18 209,64 18 1315,-54-14-1315,58 16 0,-46-16 0,47 17 0,-40-16 0,42 17 27,-47-12-27,44 12 0,-48-8 0,48 7 0,-53-7 0,50 7 0,-56-5 0,57 6 0,-56-6 0,57 6 0,-60-9 0,60 9 0,-64-6 0,60 6 0,-70-6 0,69 6 0,-32-5 0,-1-1 0,31 6-122,-36-6 1,-1 1 121,37 5-1018,-38-4 0,1 0 1018,38 4-823,-31-3 0,0 1 823,33 2 1330,-63-1-1330,64 2 0,-63-3 0,64 3 0,-65-3 0,67 3 0,-62 3 0,62-3 2688,-28 3-2688,2 2 0,-8 0 0,0 1 386,-18 4-386,54-9 553,-45 9-553,45-9 0,-44 9 0,44-7 0,-47 5 0,47-3 0,-43 1 0,44-3 0,-35 4 0,38-4-220,-36 7 220,36-6 0,-32 8 0,31-10 0,-28 12 0,27-12 0,-39 12 0,37-12 0,-47 12 0,47-9 0,-45 9 0,46-9 0,-53 9 0,50-10 0,-55 11 0,56-11 0,-41 11 0,44-14 4375,-23 11-4375,26-10 5645,-11 5-5645,12-7 1129,-2 5-1129,3-4 498,-3 3-498,1-3 0,-15 9 0,13-6 0,-21 8 0,24-6 0,-20 2 0,23-3 0,-12-2 0,14 0 0,-1-3 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2-25T16:51:17.796"/>
    </inkml:context>
    <inkml:brush xml:id="br0">
      <inkml:brushProperty name="width" value="0.05" units="cm"/>
      <inkml:brushProperty name="height" value="0.05" units="cm"/>
      <inkml:brushProperty name="color" value="#F6630D"/>
    </inkml:brush>
  </inkml:definitions>
  <inkml:trace contextRef="#ctx0" brushRef="#br0">1 1 24575,'0'0'0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2-25T16:52:20.239"/>
    </inkml:context>
    <inkml:brush xml:id="br0">
      <inkml:brushProperty name="width" value="0.05" units="cm"/>
      <inkml:brushProperty name="height" value="0.05" units="cm"/>
      <inkml:brushProperty name="color" value="#F6630D"/>
    </inkml:brush>
  </inkml:definitions>
  <inkml:trace contextRef="#ctx0" brushRef="#br0">107 0 24575,'0'5'0,"0"0"0,0 1 0,0-1 0,0 2 0,0-1 0,0 23 0,0-19 0,-3 42 0,3-41 0,-10 50 0,9-48 0,-14 47 0,14-48 0,-14 40 0,14-42 0,-13 35 0,12-36 0,-10 29 0,11-29 0,-9 26 0,9-26 0,-6 24 0,7-25 0,-5 21 0,4-21 0,-4 13 0,5-14 0,-2 3 0,2-7 0,0-1 0</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2-25T16:52:21.373"/>
    </inkml:context>
    <inkml:brush xml:id="br0">
      <inkml:brushProperty name="width" value="0.05" units="cm"/>
      <inkml:brushProperty name="height" value="0.05" units="cm"/>
      <inkml:brushProperty name="color" value="#F6630D"/>
    </inkml:brush>
  </inkml:definitions>
  <inkml:trace contextRef="#ctx0" brushRef="#br0">569 1 24575,'6'0'0,"-6"0"0,-3 0 0,-3 0 0,-2 2 0,-13 3 0,11-1 0,-40 7 0,38-9 0,-48 14 0,48-14 0,-38 12 0,40-10 0,-28 6 0,31-5 0,-26 5 0,27-6 0,-23 5 0,21-5 0,-14 3 0,15-4 0,-15 2 0,15-5 0,-22 7 0,20-6 0,-22 9 0,22-9 0,-15 6 0,17-7 0,-12 7 0,12-6 0,-6 4 0,10-5 0,1 0 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2-25T16:52:22.232"/>
    </inkml:context>
    <inkml:brush xml:id="br0">
      <inkml:brushProperty name="width" value="0.05" units="cm"/>
      <inkml:brushProperty name="height" value="0.05" units="cm"/>
      <inkml:brushProperty name="color" value="#F6630D"/>
    </inkml:brush>
  </inkml:definitions>
  <inkml:trace contextRef="#ctx0" brushRef="#br0">0 0 24575,'5'0'0,"-2"3"0,2-3 0,-2 3 0,0-1 0,4 3 0,-4-1 0,14 10 0,-12-10 0,21 18 0,-23-15 0,25 19 0,-22-18 0,20 18 0,-21-18 0,18 16 0,-20-17 0,18 12 0,-19-12 0,14 9 0,-12-11 0,4 7 0,6 0 0,3 9 0,0-3 0,11 17 0,-20-25 0,25 30 0,-26-30 0,30 27 0,-32-28 0,28 17 0,-30-19 0,18 10 0,-17-13 0,8 5 0,-8-6 0,3 0 0,-5-1 0,1 0 0,0-1 0,-3 1 0</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2-25T16:52:12.318"/>
    </inkml:context>
    <inkml:brush xml:id="br0">
      <inkml:brushProperty name="width" value="0.05" units="cm"/>
      <inkml:brushProperty name="height" value="0.05" units="cm"/>
      <inkml:brushProperty name="color" value="#F6630D"/>
    </inkml:brush>
  </inkml:definitions>
  <inkml:trace contextRef="#ctx0" brushRef="#br0">601 705 24575,'-3'3'0,"3"1"0,-5-3 0,4 3 0,-3-3 0,1 4 0,0-3 0,-4 4 0,5-1 0,-5-2 0,-5 8 0,4-8 0,-18 15 0,3-6 0,-2 4 0,-7 1 0,19-8 0,-12 3 0,18-6 0,-10 4 0,13-4 0,-10 1 0,12-2 0,-10 3 0,9-5 0,-3 4 0,-1 1 0,-3 8 0,3-4 0,-10 11 0,13-17 0,-11 19 0,11-19 0,-12 22 0,11-20 0,-12 18 0,10-18 0,-5 11 0,8-13 0,-8 11 0,8-12 0,-8 13 0,8-13 0,-10 19 0,12-16 0,-17 20 0,14-20 0,-14 25 0,12-23 0,-13 27 0,16-27 0,-15 23 0,16-25 0,-16 22 0,17-21 0,-12 24 0,10-24 0,-6 24 0,7-25 0,-7 25 0,9-24 0,-4 26 0,5-25 0,0 27 0,0-27 0,0 27 0,0-28 0,0 27 0,0-28 0,3 26 0,-3-26 0,5 25 0,-4-24 0,3 29 0,-1-29 0,5 34 0,-5-34 0,6 31 0,-8-30 0,6 25 0,-4-26 0,3 19 0,-4-20 0,3 18 0,-2-21 0,4 26 0,-3-25 0,10 27 0,-12-24 0,7 10 0,1 2 0,-6-14 0,13 30 0,-11-30 0,11 31 0,-12-29 0,11 26 0,-12-28 0,11 23 0,-11-24 0,12 22 0,-4-8 0,1-1 0,7 7 0,-16-18 0,17 18 0,-16-18 0,17 18 0,-15-18 0,12 15 0,-12-17 0,2 8 0,5-5 0,-11-2 0,20 12 0,-17-12 0,17 10 0,-6-3 0,0-3 0,9 6 0,-18-11 0,25 11 0,-24-10 0,13 3 0,4 1 0,-16-8 0,40 18 0,-39-19 0,40 19 0,-24-11 0,6 1 0,0 5 0,-25-14 0,20 14 0,-20-14 0,23 12 0,-22-12 0,24 9 0,-25-10 0,30 9 0,-28-7 0,27 5 0,-28-5 0,24 1 0,-24-3 0,22 1 0,-23-2 0,25 0 0,-24 0 0,29 0 0,-29 0 0,33 0 0,-31 0 0,49 0 0,-46 0 0,68 0 0,-66 0-6784,81 0 6784,-79 0-4537,78 0 4537,-79 0-2489,61 0 2489,-63 2-471,49-1 471,-53 1 2698,41-2-2698,-42 0 0,42 3 0,-41-3 0,52 3 0,-49-3 0,67 4 0,-64-3 0,32 1 0,2 1 0,-33-1-364,37-1 1,1 1 363,-36 3-1146,38-1 1,2-2 1145,-38 1-892,35-2 1,-1 0 891,-37-1 0,77 0 0,-81 0 1405,65 0-1405,-67 0 2298,46 0-2298,-49 0 3862,32 0-3862,-32 0 0,27 2 0,-28-1 0,31 3 0,-30-3 0,37 6 0,-36-6 0,41 6 0,-39-6 0,44 6 0,-43-6 0,49 8 0,-50-8 5777,22 4-5777,3-1 0,-25-2 1976,57 7-1976,-26-6 1066,1 2-1066,13 0 0,-46-4 0,41 6 0,-41-6 0,46 8 0,-45-8 0,43 6 0,-45-4 0,43 2 0,-43-2 0,41 2 0,-42-2 0,32 0 0,-32-1 0,18 0 0,-21-1 0,5 1 0,-7-2 0,1 0 0,-1 0 0,0 0 0,0 2 0,10 1 0,-8 0 0,29 4 0,-26-6 0,46 11 0,-43-10 0,55 9 0,-55-10 0,55 9 0,-56-9 0,52 8 0,-52-8 0,42 8 0,-44-7 0,30 5 0,-31-7 0,17 5 0,-19-5 0,5 3 0,-7-3 0,0 2 0,0-1 0,1 1 0,-1-2 0,-2 2 0,6 1 0,-5 0 0,13 4 0,-10-6 0,12 8 0,-12-7 0,12 9 0,-12-9 0,5 5 0,-2-5 0,1 1 0,-2 2 0,5 0 0,-10-2 0,10 4 0,-8-6 0,11 6 0,-10-4 0,15 5 0,-15-5 0,19 7 0,-20-7 0,26 7 0,-27-4 0,27 1 0,-26-2 0,11-2 0,0 4 0,-9-6 0,16 9 0,-13-7 0,3 2 0,-7 0 0,-2-4 0,-5 3 0,5-3 0,-2 1 0,7 5 0,-4-5 0,15 14 0,-15-11 0,24 14 0,-23-15 0,23 15 0,-21-17 0,24 19 0,-24-18 0,26 18 0,-26-17 0,24 16 0,-27-13 0,24 12 0,-26-12 0,19 9 0,-21-9 0,10 0 0,-5 3 0,-3-6 0,10 10 0,-5-3 0,0 0 0,2 4 0,-7-11 0,3 7 0,-4-7 0,4 8 0,-3-8 0,8 17 0,-6-18 0,13 25 0,-14-22 0,19 20 0,-22-19 0,22 17 0,-21-16 0,10 4 0,-3 2 0,-5-9 0,16 19 0,-9-8 0,4 1 0,3 7 0,-12-19 0,15 23 0,-15-22 0,19 25 0,-20-23 0,22 20 0,-25-19 0,20 12 0,-20-15 0,15 11 0,-15-10 0,13 10 0,-12-13 0,8 12 0,-6-13 0,4 15 0,-5-16 0,5 17 0,-4-17 0,4 14 0,-4-14 0,4 12 0,-7-10 0,9 11 0,-11-9 0,16 8 0,-15-7 0,14 10 0,-12-10 0,11 9 0,-11-9 0,12 7 0,-11-10 0,9 12 0,-11-11 0,9 10 0,-10-10 0,9 8 0,-7-9 0,6 9 0,-5-11 0,5 12 0,-6-10 0,5 8 0,-5-8 0,3 5 0,-4-5 0,2 1 0,-5-1 0,7-1 0,-6 2 0,9 1 0,-9-1 0,8 0 0,-8 0 0,8 1 0,-5-1 0,3-2 0,-4 1 0,2-3 0,-5 3 0,5-3 0,-4 4 0,6-2 0,-6 2 0,6-2 0,-7 1 0,5-3 0,-4 4 0,3-5 0,-3 5 0,3-5 0,-3 5 0,4-4 0,-5 3 0,5-3 0,-2 3 0,4 2 0,-1-1 0,6 8 0,-5-7 0,5 6 0,-6-6 0,6 6 0,-6-8 0,9 10 0,-9-12 0,6 12 0,-6-13 0,1 11 0,-1-11 0,-1 8 0,-2-5 0,1 1 0,-3 0 0,8 0 0,-7 1 0,12 4 0,-12-5 0,14 5 0,-14-4 0,12 1 0,-13-1 0,8-1 0,-5-2 0,1 1 0,0-3 0,-2 1 0,-1 1 0,1 0 0,-1-1 0,1 3 0,2-4 0,0 3 0,-2-1 0,7 2 0,-9 1 0,11 1 0,-9-3 0,10 5 0,-7-6 0,8 7 0,-7-6 0,7 5 0,-10-6 0,10 7 0,-10-6 0,13 5 0,-12-6 0,13 7 0,-13-6 0,7 5 0,-7-8 0,3 8 0,-2-7 0,6 7 0,-6-8 0,6 8 0,-6-8 0,8 11 0,-7-10 0,10 9 0,-13-7 0,12 6 0,-11-7 0,14 6 0,-12-5 0,15 6 0,-17-4 0,18 3 0,-18-5 0,21 5 0,-20-5 0,24 5 0,-26-3 0,15-1 0,-2 5 0,-11-6 0,33 13 0,-31-13 0,35 15 0,-34-17 0,33 19 0,-6 0 0,-3-2 0,23 21 0,-45-33 0,55 42 0,-55-40-6784,68 47 6784,-66-44-2269,33 17 1,3 0 2268,-28-16-1517,37 17 0,1 0 1517,-37-17-1015,39 14 1,-1-1 1014,-38-17 0,39 10 0,1 0 0,-37-13 0,35 7 0,-2 1 0,-38-9 1239,69 16-1239,-75-19 2642,38 12-2642,-44-13 3952,11 6-3952,-16-4 5908,4 2-5908,-4-2 2643,3 4-2643,-1-3 0,5 8 0,-4-8 0,8 10 0,-7-10 0,10 13 0,-13-10 0,24 14 0,-21-16 0,31 18 0,-29-17 0,31 15 0,-30-14 0,41 14 0,-39-15 0,42 14 0,-43-15 0,36 12 0,-37-13 0,30 10 0,-31-10 0,24 10 0,-25-10 0,23 10 0,-23-12 0,20 10 0,-22-9 0,24 7 0,-23-4 0,33 6 0,-30-8 0,44 10 0,-42-10 0,49 8 0,-49-9 0,49 9 0,-49-10 0,56 14 0,-54-14 0,56 17 0,-58-17 0,52 14 0,-52-12 0,49 11 0,-49-11 0,44 10 0,-45-10 0,33 8 0,-34-6 0,30 6 0,-30-8 0,46 17 0,-43-18 0,64 28 0,-62-27 0,30 14 0,6-1-6784,19 8 6784,-3-2-2269,-3-2 1,-7-2 2268,-32-9-1517,37 9 0,1-1 1517,-39-9-1015,41 11 1,2-1 1014,-35-11 0,46 16 0,1 0 0,-43-18 0,49 20 0,0 0 0,-49-16 0,54 16 0,0 0 0,-52-13 0,57 15 0,0 1 0,-62-16 0,34 7 0,21 7 0,-20-8 0,-27-7 0,35 10 0,25 7 0,-23-8 0,-31-12 0,29 12 0,21 8 0,-23-8 0,-30-13 0,21 10 0,18 6 0,-21-7 0,-29-10 0,25 8 0,18 7 0,-16-6 0,-21-9 0,58 17 0,0-2 0,-59-17 0,53 13 0,-2 0 0,-59-14 0,45 11 0,-2-1 0,-48-11 0,43 8 0,0 0 0,-40-9 0,44 9 0,0 0 0,-45-8 0,36 7 0,-1-1 0,-42-8 0,35 8 0,0 1 0,-35-7 0,38 7 0,-1 1 0,-36-9 0,41 8 0,2 1 0,-35-5 0,39 4 0,0-1 0,-39-4 0,32 2 0,-2 0 0,-42-3 0,38 3 0,0 1 0,-34-2 0,32 2 0,-1-1 0,-33-3 0,74 12 0,-77-14 218,70 17-218,-71-17 0,79 17 0,-75-17 0,80 14 0,-78-14 0,72 14 0,-74-13-218,77 17 218,-77-17 0,35 10 0,2 0 0,-34-10 0,34 9 0,-1-1 0,-35-6 0,30 4 0,-1 1 0,-31-3 0,31 5 0,0 0 0,-32-6 0,32 7 0,0-1 0,-33-9 1386,64 18-1386,-68-19 2715,38 14-2715,-42-14 0,21 10 0,-24-9 4060,23 12-4060,-22-11 0,13 8 6071,7 2-6071,10 8 0,-6-1 0,28 14 0,-48-28 2152,23 14-2152,5 2 0,-25-12-6784,71 40 6784,-67-41 0,39 19 0,13 5 0,-21-16 0,-1-1 0,2 3 0,2 2 0,24 3 0,-10-6 0,-40-15 0,38 14 0,0-1 6784,-38-13-6784,42 13 0,2 0 0,-35-13 0,35 9 0,0 0 0,-40-10 0,35 5 0,-1 2 0,-40-5 0,45 4 0,0 2 0,-44-4 0,60 3 0,3-2 0,-52-4 0,26 1 0,18 0 0,-18-1 0,-27-2 0,66 7 0,-1 1 0,-66-7 0,27 4 0,19 2 0,-19-2 0,-25-4 0,26 3 0,18 3 0,-19-3 0,-27-3 0,59 7 0,0-1 0,-61-8 0,52 4 0,-1 0 0,-53-5 0,42 2 0,-2-1 0,-45-1 0,33 2 0,-1 0 0,-33-1 0,28 5 0,-1 0 0,-31-2 0,33 3 0,-1 0 0,-31-2 0,34 2 0,0-1 0,-34-4 0,36 5 0,0 0 0,-37-3 0,36 2 0,-1 0 0,-36-2 0,34 2 0,1-1 0,-35-3 0,33 5 0,0 0 0,-34-5 0,33 5 0,0 0 0,-30-6 0,31 5 0,1 0 0,-32-5 0,31 4 0,0-1 0,-34-3 0,38 5 0,0 0 0,-36-4 0,41 5 0,1 0 0,-41-6 0,56 9 0,2 1 0,-51-8 0,63 11 0,0 0 0,-60-11 0,31 7 0,22 3 0,-19-2 0,-25-7 0,44 9 0,29 4 0,-24-5-933,-32-6 933,19 3 0,30 3 0,1 1 0,-26-4 0,2-4 0,-2 3 0,27 3 0,-1-1 0,-26-2 0,-6-4 0,0 1 0,24 4 0,0-1 0,-27-2 0,-14-3 0,30 4 0,23 2 0,-29-2 0,-45-5 0,55 8 0,-1 0 0,-57-8 0,40 7 0,0 1 933,-41-8-933,35 6 0,-2 0 0,-40-4 0,40 5 0,2-1 0,-34-3 0,39 4 0,0 0 0,-39-7 0,43 9 0,0-1 0,-47-7 0,59 10 0,0 1 0,-55-11 0,62 10 0,3 1 0,-59-8 0,51 3 0,-1 1 0,-54-2 0,44-1 0,-1 1 0,-50-1 0,49 1 0,1-1 0,-50 0 0,47 3 0,2 0 0,-44-5 0,36 7 0,-1-2 0,-37-5 0,33 4 0,-2 1 0,-37-5 0,40 4 0,1 0 0,-40-6 0,43 5 0,1 0 0,-44-6 0,44 2 0,-1 1 0,-43-5 0,43 2 0,0-1 0,-42-1 0,44 0 0,-1 0 0,-46 0 0,40 0 0,-3 0 0,-43 0 0,33 0 0,0 0 0,-32 0 0,77 0 0,-77 0 0,35 2 0,4 0 0,-30-1 0,40 3 0,0-1 0,-36-2 0,42 1 0,1 1 0,-41-3 0,49 0 0,1-1 0,-49 0 0,52-3 0,0-1 0,-50 4 0,46-4 0,0 1 0,-49 4 0,36-4 0,-3 1 0,-45 2 0,33-4 0,-2 0 0,-37 4 0,61-9 0,-64 9 0,36-8 0,-40 5 0,40-6 0,-34 7 0,18-2 0,21-2-6784,26-2 6784,-13 0-2269,-3 1 1,-7 2 2268,-36 4-1517,32-5 0,-1 0 1517,-33 5-1907,70-12 1907,-75 12 235,68-9-235,-67 9 0,69-9 0,-69 9 0,29-5 558,-6-3-558,-25 8 0,57-19 0,-56 18 1966,47-21-1966,-50 21 0,40-23 0,-40 23 3153,38-26-3153,-13 7 0,-3 1 0,23-18 0,-45 30 0,46-32 0,-46 31 0,41-35 0,-42 34 0,30-37 0,-34 38 0,25-43 0,-26 41 0,19-50 0,-17 49 0,8-63 0,-12 61 0,4-66 0,-6 65 0,-4-65 0,2 63 0,-11-65 0,10 68 0,-17-68 0,17 68 0,-24-73 0,22 72 0,-24-71 0,22 71-533,-25-74 533,24 74-814,-24-69 814,28 70-334,-26-58 334,26 59 0,-30-62 0,26 62 0,-29-62 0,27 62 0,-25-52 0,25 53-660,-24-44 660,26 46 0,-30-46 0,29 44 0,-33-44 0,32 48 0,-32-43 0,31 43 0,-33-39 0,33 38 0,-38-30 0,37 30 0,-42-23 0,42 24 0,-49-22 0,45 22 0,-50-20 0,51 24 0,-60-19 0,59 21 0,-68-18 0,68 16 0,-63-12 0,63 11 0,-63-11 0,64 12 0,-62-14 0,62 17 0,-60-15 0,58 16 0,-58-11 0,58 11 0,-60-9 0,61 9 0,-61-6 0,60 6 0,-58-3 0,58 3 0,-60-1 0,62 2 0,-55 0 0,56 0 0,-44 0 0,46 0 0,-51 0 0,48 0 0,-59-3 0,59 3 0,-79-3 0,75 3-113,-35 0 0,0 0 113,33 0-958,-31 2 0,0 1 958,29-2-437,-73 11 437,77-11 2211,-63 11-2211,65-11 0,-44 6 0,47-6 0,-39 1 0,40-2 0,-48 0 0,48 0 0,-57 0 0,53 0 0,-56 5 0,54-4 0,-47 8 0,51-8 0,-48 6 0,49-6 0,-39 3 0,42-3 0,-14 1 0,-8 1 0,21-3 0,-54 5 0,52-5 0,-68 7 0,65-6 1838,-32 4 0,-10 0-1838,-25-4 5497,1 3-5497,2-3 0,9-2 2914,40-1-2914,-51 2 0,0 0 972,56-3-972,-50 2 0,1 0 0,52 0 0,-41-2 0,2-1 0,44 3 0,-34-4 0,0 1 0,35 2 0,-80-12 0,80 12 0,-77-17 0,77 17 0,-75-20 0,76 17 0,-33-9 0,-1-1 0,29 6 0,-40-11 0,-3-1 0,37 11 0,-42-13 0,0-1 0,43 14 0,-39-10 0,1 0 0,41 10 0,-33-8 0,1-1 0,37 10 0,-71-29 0,72 30 0,-55-34 0,55 36 0,-43-46 0,43 45 0,-38-45 0,42 44 0,-42-45 0,43 42 0,-41-47 0,43 46 0,-45-52 0,43 51 0,-20-26 0,6 8 0,18 19 0,-37-50 0,35 49 0,-33-56 0,11 13 0,3 7 0,1 1 0,3 4 0,16 25 0,-18-26 0,0 0 0,18 27 0,-19-25 0,1 1-4831,17 26 4831,-20-29 0,6 7 0,-13-11 0,6 2 0,-16-20 0,40 55 0,-31-47 0,31 46 0,-31-51 0,31 51 0,-34-59 0,29 58 0,-27-57 0,27 58 0,-24-51 0,27 51 0,-27-44 0,30 46 0,-30-44 0,29 43 0,-29-45 0,27 45 0,-24-48 0,24 48 0,-30-52 0,29 51 0,-33-49 0,33 50 0,-35-48 0,34 48 0,-34-43 0,35 45 0,-33-38 0,33 40 0,-36-40 0,36 40 0,-43-40 0,41 38 0,-50-41 0,49 40 0,-55-39 0,52 40-5184,-65-43 5184,62 44-653,-26-17 0,1 2 653,28 16-3034,-74-35 3034,74 36-2029,-72-34 2029,73 37 0,-68-32 0,68 30 197,-63-25-197,63 25 370,-58-23-370,59 26 0,-64-23 0,62 20 0,-67-15 0,66 16 0,-24-7 2309,1 4-2309,10 0 0,-13-1 0,5 0 0,29 8 0,-25-6 0,25 4 3454,-10 0-3454,-10-4 0,18 5 0,-39-7 0,39 8 0,-37-6 0,38 6 4450,-38-4-4450,16 2 0,0 1 5604,6-1-5604,1-2 0,18 2 0,-43-5 0,24 3 0,-9 2 0,-6-2 0,31 5 0,-33-3 0,33 3 0,-24-2 0,27 1 0,-15-1 0,15 2 0,-15 0 0,14 0 0,-14 2 0,15-1 0,-19 4 0,17-5 0,-34 7 0,32-6 0,-47 13 0,46-12 0,-48 17 0,49-17 0,-42 17 0,43-17 0,-29 12 0,31-13 0,-14 4 0,16-5 0,-7 2 0,7-1 0,-8 3 0,6-3 0,-16 6 0,16-4 0,-28 9 0,26-7 0,-33 11 0,33-14 0,-28 14 0,29-14 0,-20 10 0,21-11 0,-9 6 0,11-7 0,-2 7 0,3-6 0,-7 11 0,7-8 0,-14 8 0,14-8 0,-5 3 0,-4 2 0,2 1 0,-2 2 0,-1-2 0,12-6 0,-10 10 0,7-10 0,-11 18 0,10-15 0,-17 22 0,15-21 0,-22 25 0,25-24 0,-27 22 0,26-23 0,-24 20 0,22-20 0,-24 23 0,23-25 0,-30 29 0,30-28 0,-33 26 0,33-25 0,-33 21 0,33-21 0,-43 25 0,41-24 0,-53 33 0,52-34 0,-60 39 0,58-39-6784,-70 36 6784,66-36-4537,-69 34 4537,71-37-3034,-71 36 3034,72-33-1015,-29 14 1,0 1 1014,29-15 0,-31 15 0,0 0 0,29-15 0,-31 15 0,-1 1 0,33-14 0,-29 13 0,0-1 0,31-12 222,-61 27-222,63-30 2139,-23 9-2139,2-2 0,22-11 0,-50 25 0,49-24 0,-44 21 0,46-22 0,-42 18 0,44-16 3198,-40 14-3198,19-8 0,-1 0 0,-15 5 0,36-13 0,-33 15 0,33-13 0,-33 16 0,33-15 0,-26 17 0,28-20 0,-24 17 0,23-17 0,-20 11 0,24-11 4783,-21 7-4783,20-4 6042,-20 4-6042,18-5 0,-16 8 0,16-9 0,-21 10 0,23-10 0,-27 10 0,26-10 0,-26 10 0,24-12 0,-20 12 0,21-13 0,-16 11 0,16-11 0,-16 8 0,16-7 0,-13 7 0,14-8 0,-15 6 0,14-4 0,-23 2 0,21-2 0,-38 2 0,37-5 0,-51 7 0,49-6 0,-54 9 0,54-7 0,-49 7 0,50-7 0,-35 9 0,37-10 0,-24 7 0,26-9 0,-21 7 0,21-5 0,-23 7 0,22-8 0,-27 8 0,26-8 0,-35 6 0,34-6 0,-44 6 0,43-6 0,-43 6 0,44-6 0,-44 3 0,46-1 0,-43 2 0,43-2 0,-36 2 0,35-5 0,-26 3 0,28-3 0,-19 2 0,20-1 0,-22 3 0,20-3 0,-25 3 0,25-3 0,-20 6 0,22-6 0,-20 6 0,19-6 0,-12 3 0,14-3 0,-4 1 0,7 1 0,-7-3 0,7 2 0,-10 1 0,7-3 0,-13 5 0,11-4 0,-21 3 0,20-3 0,-20 3 0,21-3 0,-13 4 0,14-5 0,-11 5 0,12-5 0,-9 5 0,9-4 0,-9 1 0,8-2 0,-10 2 0,10-1 0,-12 1 0,14 0 0,-19-1 0,19 1 0,-22 1 0,19-3 0,-11 3 0,12-3 0,-5 0 0,6 0 0,-2 0 0,3 0 0,0 0 0,-1 2 0,1-2 0,0 3 0,0-3 0,-3 0 0,2 0 0,-9 2 0,8-1 0,-12 1 0,12-2 0,-15 2 0,14-1 0,-11 1 0,12 0 0,-3-1 0,5 1 0,-1-2 0,1 0 0,0 0 0,-1 0 0,4 3 0,-3-3 0,-3 3 0,2-3 0,-16 2 0,14-2 0,-21 3 0,20-3 0,-20 2 0,21-1 0,-14 3 0,16-3 0,-9 1 0,9-2 0,-7 3 0,7-3 0,-4 2 0,4-2 0,-4 3 0,4-3 0,-1 3 0,1-3 0,1 0 0,0 0 0,2 2 0,-2-1 0,2 1 0,-2-2 0,0 0 0,2 2 0,-2-1 0,2 1 0,-9 0 0,4-1 0,-13 6 0,13-6 0,-14 6 0,15-4 0,-12 2 0,12-2 0,-13 2 0,13-5 0,-13 5 0,13-5 0,-12 3 0,12-3 0,-20 2 0,18-1 0,-29 3 0,28-3 0,-40 4 0,38-5 0,-45 5 0,45-5 0,-38 5 0,40-4 0,-33 1 0,33-2 0,-33 0 0,33 0 0,-33 0 0,33 0 0,-26 0 0,27 0 0,-17 2 0,18-1 0,-18 1 0,17-2 0,-19 2 0,19-1 0,-22 1 0,22-2 0,-32 0 0,31 0 0,-38 3 0,37-3 0,-36 2 0,36-2 0,-35 0 0,39 3 0,-29-3 0,30 3 0,-15-3 0,14 0 0,-10 0 0,10 0 0,-15 0 0,14 0 0,-20 0 0,19 0 0,-27 0 0,26 0 0,-23 0 0,24 0 0,-22 0 0,22 0 0,-24-3 0,24 3 0,-30-5 0,29 4 0,-37-3 0,35 3 0,-43-4 0,44 5 0,-42-3 0,43 3 0,-34 0 0,35 0 0,-27-2 0,27 1 0,-22-1 0,23 2 0,-28-2 0,26 1 0,-33-4 0,32 5 0,-41-5 0,40 5 0,-53-5 0,52 4 0,-53-3 0,53 1 0,-54-3 0,54 3 0,-51-1 0,51 3 0,-39-4 0,42 5 0,-29-5 0,30 4 0,-19-1 0,20 2 0,-14 0 0,17-2 0,-16 1 0,16-1 0,-17 2 0,15 0 0,-8 0 0,9 0 0,-4 0 0,4 0 0,-1 0 0,1 0 0,1 0 0,0 0 0,-1 0 0,1 0 0,0 0 0,-1 0 0,1 0 0,2-3 0,-2 3 0,2-3 0,-2 3 0,0 0 0,0 0 0,-1 0 0,1 0 0,-3 0 0,2 0 0,-11 0 0,10 0 0,-18 0 0,20-2 0,-16 1 0,16-1 0,-7 2 0,6 0 0,-1 0 0,1 0 0,-4 0 0,4 0 0,-4-2 0,4 1 0,-14-1 0,12 2 0,-23-3 0,22 3 0,-22-3 0,23 3 0,-17 0 0,18 0 0,-5-2 0,7 1 0,-1-1 0,1 2 0,0 0 0,-1 0 0,-6 0 0,5 0 0,-15 0 0,17-2 0,-10 1 0,1-1 0,5 2 0,-27-5 0,26 4 0,-14-4 0,19 5 0,0 0 0,-1 0 0,1 0 0,2-2 0,-2 1 0,2-1 0,-2 2 0,-14-2 0,10 1 0,-23-4 0,24 2 0,-18-2 0,18 2 0,-19-2 0,19 5 0,-16-5 0,17 4 0,-13-3 0,13 3 0,-10-4 0,11 5 0,-9-5 0,8 2 0,-7 0 0,7 1 0,-5-1 0,6 3 0,-2-3 0,3 3 0,-3-2 0,2 2 0,-6-5 0,5 4 0,0-4 0,-7 3 0,-1-6 0,-2 4 0,-3 0 0,16 1 0,-8 3 0,9-5 0,-7 2 0,4 0 0,-4-2 0,4 5 0,-6-7 0,5 5 0,-5-5 0,8 4 0,-5-2 0,5 2 0,-4 1 0,5-1 0,-1 3 0,1-3 0,0 1 0,-2 2 0,-3-8 0,2 7 0,-4-6 0,5 4 0,-1 0 0,1-1 0,0 3 0,-1-1 0,3-1 0,-1 3 0,1-3 0,-3 1 0,1 1 0,0-1 0,2 0 0,-2 1 0,2-1 0,0-1 0,-1 3 0,1-3 0,-3 1 0,1 1 0,-3-3 0,2 3 0,-4-4 0,7 2 0,-4 0 0,4 1 0,0 0 0,-2 1 0,2-1 0,0-1 0,-6 0 0,5-2 0,-11-3 0,8 3 0,-10-8 0,10 9 0,-12-12 0,14 11 0,-14-12 0,14 10 0,-19-15 0,16 14 0,-19-21 0,20 23 0,-13-17 0,14 20 0,-7-13 0,10 12 0,-11-13 0,11 9 0,-13-6 0,14 8 0,-12-9 0,12 8 0,-12-10 0,10 10 0,-9-5 0,10 6 0,-4-4 0,4 7 0,-3-5 0,3 5 0,-6-4 0,7 1 0,-7-2 0,8 3 0,-6-3 0,4 5 0,-7-7 0,6 7 0,-3-7 0,4 4 0,-2-4 0,2 4 0,-7-11 0,6 11 0,-6-17 0,5 17 0,0-18 0,2 17 0,-5-22 0,7 20 0,-10-27 0,9 26 0,-8-30 0,7 30 0,-2-31 0,2 31 0,-2-30 0,5 30 0,-5-36 0,4 36 0,-1-36 0,2 36 0,0-14 0,0-3 0,0 3 0,0-6 0,0-2 0,0 24 0,0-16 0,0 17 0,-2-13 0,1 13 0,-1-12 0,2 12 0,2-13 0,-1 13 0,3-17 0,-3 16 0,4-21 0,-5 20 0,7-17 0,-6 18 0,8-18 0,-7 17 0,7-17 0,-6 20 0,7-19 0,-4 21 0,11-24 0,-12 22 0,18-23 0,-18 21 0,19-21 0,-19 20 0,9-5 0,1-8 0,4-1 0,1-3 0,11-10 0,-23 27 0,25-22 0,-24 25 0,26-25 0,-25 27 0,32-24 0,-32 25 0,42-23 0,-40 22 0,48-22 0,-47 23 0,50-20 0,-53 17 0,41-13 0,-43 12 0,27-5 0,-27 8 0,25-7 0,-24 9 0,34-8 0,-33 7 0,48-4 0,-42 3 0,64-8 0,-60 11-6784,72-14 6784,-74 14-4537,75-16 4537,-76 15-2859,71-15 2859,-73 16-714,67-14 714,-68 14 2086,57-11-2086,-59 11 3526,35-9-3526,-39 9 5082,23-8-5082,-23 7 2083,20-5-2083,-22 4 0,31-4 0,-29 3 0,44-8 0,-40 11 0,48-16 0,-45 15 0,51-13 0,-53 12 0,45-5 0,-49 5 0,38-1 0,-40 1 0,35 0 0,-35 0 1629,17 3-1629,-2-4 0,12 2 0,-6-5 0,35 4 0,-49 0-6296,79-4 6296,-72 6-2269,37-4 1,1 1 2268,-35 3-1517,39-4 0,1 0 1517,-40 4-1015,40-5 1,-1 0 1014,-42 4 0,36-7 0,1-1 0,-37 8 0,29-10 0,0 0 0,-32 9 307,59-18-307,-62 18 481,53-18-481,-55 18 0,60-20 0,-59 17 1660,58-20-1660,-59 20 0,48-23 0,-52 24 0,39-27 0,-39 26 0,31-25 0,-34 25 3241,26-25-3241,-28 22 0,29-27 0,-27 27 0,27-34 0,-24 32 0,22-39 0,-23 39 0,22-49 0,-23 47 0,23-53 0,-27 53 3828,14-23-3828,-1-5 0,-9 27 0,25-62 0,-26 62 0,25-51 0,-25 54 0,17-41 0,-21 40 0,17-45 0,-17 45 4738,15-53-4738,-11 19 2129,2 2-2129,-1-20 0,-6 52 0,3-45 0,-3 45 0,1-41 0,-2 43 0,-5-36 0,4 36 0,-6-28 0,4 29 0,-2-27 0,2 27 0,-7-32 0,9 31 0,-14-38 0,14 37 0,-16-39 0,15 39 0,-22-41 0,18 40 0,-27-50 0,23 49 0,-31-47 0,34 49 0,-33-39 0,33 39 0,-34-34 0,31 35 0,-38-33 0,37 33 0,-51-41 0,48 40 0,-52-42 0,53 45 0,-51-42 0,51 44 0,-53-44 0,53 44 0,-56-41 0,55 39 0,-57-38 0,58 39 0,-63-36 0,61 38 0,-63-35 0,63 35 0,-25-16 0,6 8 0,-4-6 0,-2 4 0,-13-9 0,45 19 0,-37-12 0,38 13 0,-32-10 0,30 10 0,-24-9 0,24 7 0,-29-4 0,27 5 0,-34-8 0,34 9 0,-36-8 0,36 11 0,-37-8 0,38 7 0,-43-9 0,41 9 0,-19-8 0,-7 3 0,24 3 0,-64-15 0,60 16 0,-65-16 0,66 15 0,-66-11 0,68 11 0,-73-10 0,72 12 0,-67-12 0,69 12 0,-57-10 0,58 11 0,-52-6 0,34 6 0,-7-1 0,2 2 0,28 0 0,-14 0 0,15 0 0,-10 0 0,10 0 0,-12 2 0,12-1 0,-20 6 0,18-6 0,-27 8 0,27-8 0,-41 13 0,37-11 0,-56 15 0,53-16 0,-65 17 0,63-17-6784,-74 17 6784,75-17-4293,-73 14 4293,75-14-878,-59 12 878,61-12 0,-37 9 0,42-7 4222,-19 1-4222,20-3 5819,-8 1-5819,9-3 1914,-4 5-1914,4-5 0,-11 5 0,10-4 0,-6 3 0,-6 1 0,13-1 0,-33 10 0,11-3 0,-1 1 0,-17 7 0,36-15 0,-38 18 0,37-17 0,-34 18 0,35-20 0,-31 20 0,31-20 0,-28 20 0,29-20 0,-23 18 0,25-19 0,-15 14 0,15-14 0,-8 12 0,9-12 0,-4 9 0,7-7 0,-9 6 0,10-5 0,-12 5 0,12-4 0,-12 4 0,10-7 0,-9 9 0,7-10 0,-8 16 0,7-15 0,-13 20 0,15-17 0,-13 17 0,13-18 0,-5 9 0,-2-1 0,0 8 0,-2-3 0,-5 10 0,14-20 0,-14 13 0,17-14 0,-20 19 0,17-19 0,-19 25 0,16-26 0,-23 34 0,21-29 0,-26 31 0,28-33 0,-10 13 0,-5 4 0,-1 5 0,-5 0 0,-9 16 0,29-36 0,-28 33 0,31-34 0,-13 12 0,2 1 0,-8 0 0,3 5 0,-13 5 0,31-25 0,-15 7 0,4 1 0,7-13 0,-21 25 0,21-24 0,-24 24 0,12-13 0,-3 1 0,9-2 0,-3-6 0,11-4 0,-27 14 0,7-5 0,0 0 0,-13 8 0,30-18 0,-27 18 0,27-16 0,-25 11 0,25-11 0,-27 11 0,25-14 0,-33 17 0,31-17 0,-44 14 0,44-14 0,-58 14 0,57-14 0,-60 15 0,61-16 0,-66 13 0,62-12 0,-62 10 0,63-11 0,-53 3 0,54-4 0,-46 3 0,48-3 0,-37 5 0,39-5 0,-41 5 0,40-4 0,-52 1 0,50-2 0,-71 0 0,66 0-3392,-34 1 0,-2 1 3392,32-1-1623,-39 3 0,-1 0 1623,31-3-1731,-28 3 0,2-1 1731,33 0-2314,-72 2 2314,81-2 558,-60 2-558,64-4 1221,-45 3-1221,45-3 3197,-31 1-3197,35-2 4780,-21 2-4780,20-1 4843,-22 1-4843,22-2 0,-31 0 0,29 0 0,-39 0 0,39 3 0,-49-3 0,47 2 0,-56 1 0,56-3 0,-61 3 0,60-3 0,-62 0 0,62 0 0,-58 2 0,60-1 0,-48 1 0,49-2 1207,-28 0-1207,34 2 0,-16-1 0,16 1 0,-12-2 0,10 0 0,-10 0 0,10 0 0,-19 0 0,17 0 0,-32 0 0,31 0 0,-48 0 0,45 0 0,-60 0 0,58 0 0,-71 0 0,68 0 0,-68 0 0,69 0 0,-61-5 0,64 4 0,-60-6 0,61 7 0,-57-8 0,58 7 0,-67-8 0,63 8-6784,-80-11 6784,76 10-2269,-45-5 1,-1 0 2268,39 5-1517,-44-4 0,3 0 1517,48 5-1015,-42-4 1,0 1 1014,42 3 0,-34-4 0,1 0 0,37 2 1201,-69-7-1201,65 4 0,-59-9 0,60 10 0,-66-14 0,66 17 0,-74-19 0,73 18 0,-73-19 0,74 20 0,-71-17 0,75 14 212,-61-14-212,63 14 2232,-44-14-2232,46 17 0,-32-17 0,36 14 3834,-14-5-3834,6 1 5733,7 7-5733,-28-21 0,-5 0 0,9-1 0,-30-12 0,50 27 0,-50-27 0,49 27 0,-48-27 0,49 27 0,-52-30 0,50 32 0,-43-36 0,47 38 0,-33-35 0,33 35 0,-36-35 0,36 32 0,-48-37 0,45 34 0,-55-34 0,54 35-4439,-69-33 4439,67 35-1855,-32-12 0,1 0 1855,31 15-1316,-74-25 1316,72 27 0,-61-19 0,63 20 0,-52-14 0,55 14-485,-47-10 485,49 11 0,-18-6 3645,2 4-3645,-16-3 0,8 4 0,-41-6 0,61 7 0,-75-8 0,71 8-2410,-76-6 2410,74 4-2468,-69-3 2468,69 3-2029,-69-4 2029,69 6 0,-67-6 0,70 6 0,-72-3 0,74 3 163,-72-4-163,73 5 415,-61-5-415,63 4 724,-56-1-724,56 2 0,-68-2 0,62 1 0,-36-2 0,-1-1 0,31 3-104,-55-3 1,-3 1 103,49 2-230,-50-2 0,3 0 230,55 3-318,-47-2 1,0 0 317,44 2 0,-40 0 0,3 0 0,44 0 0,-72 0 0,80 0 2029,-43 0-2029,47 0 3034,-14 0-3034,18 0 4537,-2 0-4537,3 0 6784,0 0-6784,-8 0 0,6 0 0,-19 0 0,17 0 0,-34 0 0,32 0 0,-49 2 0,47-1 0,-61 1 0,60-2 0,-62 0 0,62 0 0,-60 0 0,60 0 0,-60 0 0,61 0 0,-56 0 0,56 0 0,-54 0 0,54 0 0,-49 0 0,51 0 0,-28 3 0,32-3 0,-5 3 0,6-1 0,1-2 0,0 3 0,0-3 0,-5 2 0,3-1 0,-10 1 0,10-2 0,-15 5 0,14-4 0,-11 6 0,12-7 0,-5 5 0,8-2 0,-7 0 0,6 1 0,-16 2 0,12-3 0,-24 9 0,23-11 0,-12 6 0,3 0 0,-4 2 0,0 0 0,-6 5 0,21-13 0,-11 9 0,12-10 0,-10 7 0,10-6 0,-15 6 0,15-6 0,-22 6 0,20-6 0,-27 8 0,26-8 0,-26 6 0,28-6 0,-21 3 0,21-3 0,-7 1 0,10-2 0,0 0 0,-1 0 0,1 0 0,2 3 0,-2-3 0,2 3 0,-2-3 0,-5 2 0,4-2 0,-12 5 0,11-4 0,-24 6 0,21-6 0,-38 8 0,37-8 0,-39 6 0,39-6 0,-27 3 0,30-3 0,-9 1 0,14-2 0,0 0 0</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2-25T16:52:48.527"/>
    </inkml:context>
    <inkml:brush xml:id="br0">
      <inkml:brushProperty name="width" value="0.05" units="cm"/>
      <inkml:brushProperty name="height" value="0.05" units="cm"/>
      <inkml:brushProperty name="color" value="#AB008B"/>
    </inkml:brush>
  </inkml:definitions>
  <inkml:trace contextRef="#ctx0" brushRef="#br0">282 3984 24575,'-3'2'0,"-1"1"0,1 0 0,0 2 0,-2-2 0,2 2 0,-7 7 0,3-7 0,-7 11 0,10-12 0,-11 13 0,14-10 0,-14 7 0,14-8 0,-11 6 0,8-6 0,-6 11 0,4-10 0,-4 15 0,5-15 0,-6 19 0,8-18 0,-9 21 0,10-21 0,-9 20 0,7-22 0,-4 24 0,3-26 0,2 15 0,-4-3 0,6-7 0,-6 22 0,4-23 0,0 23 0,0-23 0,1 23 0,2-23 0,-5 25 0,-1-3 0,3-3 0,-4 20 0,6-37 0,-3 32 0,3-32 0,-6 23 0,6-25 0,-6 16 0,6-17 0,-1 12 0,2-12 0,-3 9 0,3-9 0,-5 10 0,4-10 0,-1 7 0,2-8 0,-2 6 0,1-6 0,-1 11 0,2-10 0,0 12 0,0-12 0,2 12 0,-1-12 0,3 10 0,-3-11 0,3 13 0,-3-11 0,4 13 0,-5-14 0,5 12 0,-5-12 0,5 13 0,-4-14 0,1 16 0,-2-15 0,2 19 0,-1-17 0,8 21 0,-7-19 0,12 23 0,-12-23 0,11 20 0,-9-23 0,4 8 0,-3-10 0,-5-1 0,3 0 0,-1-2 0,-2 2 0,7 4 0,-5-2 0,7 13 0,-8-14 0,11 16 0,-11-15 0,11 13 0,-11-14 0,8 6 0,-8-6 0,9 6 0,-9-6 0,8 7 0,-8-8 0,9 7 0,-9-5 0,6 7 0,-4-10 0,4 13 0,-3-13 0,7 13 0,-9-11 0,9 9 0,-7-11 0,3 10 0,-1-10 0,1 10 0,-3-7 0,5 5 0,-8-6 0,11 8 0,-8-9 0,8 11 0,-9-12 0,9 8 0,-10-6 0,9 4 0,-7-7 0,6 9 0,-7-8 0,9 10 0,-8-7 0,10 7 0,-7-10 0,7 10 0,-8-12 0,9 12 0,-11-10 0,10 8 0,-10-8 0,13 7 0,-13-7 0,15 8 0,-15-6 0,11 2 0,-12-3 0,11 2 0,-9-1 0,14 6 0,-12-8 0,19 15 0,-20-14 0,29 14 0,-28-12 0,28 7 0,-26-10 0,22 10 0,-23-12 0,16 9 0,-17-9 0,12 4 0,-12-5 0,12 4 0,-12-5 0,12 5 0,-12-5 0,19 5 0,-17-4 0,21 6 0,-22-6 0,16 6 0,-17-7 0,12 5 0,-12-4 0,12 3 0,-12-3 0,12 3 0,-12-3 0,17 1 0,-16-2 0,20 3 0,-19-3 0,24 5 0,-24-5 0,28 5 0,-27-4 0,30 6 0,-31-6 0,29 6 0,-29-7 0,21 5 0,-21-5 0,17 3 0,-19-3 0,15 0 0,-15 0 0,9 0 0,-9 0 0,10 0 0,-11 0 0,18-3 0,-16 3 0,21-3 0,-21 3 0,20-2 0,-20 1 0,23-3 0,-22 3 0,28-1 0,-27 2 0,30 0 0,-31 0 0,13 0 0,-1 0 0,2 0 0,2 0 0,8-3 0,-24 3 0,17-2 0,-19 2 0,12 0 0,-12 0 0,14 0 0,-15-3 0,17 3 0,-18-3 0,12 3 0,-11 0 0,6-2 0,-6 1 0,6-1 0,-6 2 0,6-2 0,-5 1 0,9-1 0,-9 2 0,8 0 0,-12-3 0,4 3 0,-4-3 0,0 1 0,2 1 0,-2-1 0,-1 0 0,3 1 0,-2-1 0,2 2 0,0 0 0,8-5 0,-6 4 0,7-4 0,-8 5 0,4-2 0,-5 1 0,3-1 0,-5-1 0,1 3 0,-1-3 0,3 3 0,-1 0 0,0 0 0,-2-2 0,2 1 0,-3-1 0,4 2 0,-1 0 0,0 0 0,0 0 0,0 0 0,1 0 0,-1 0 0,0 0 0,0 0 0,1 0 0,-1 0 0,0 0 0,0 0 0,0 0 0,1 0 0,-1 0 0,0 0 0,0 0 0,0 0 0,1 0 0,-1 0 0,0 0 0,0 0 0,1 0 0,6 0 0,-5 0 0,14 0 0,-13 0 0,18 0 0,-18 0 0,22 0 0,-21 0 0,26 0 0,-25 0 0,27 0 0,-27 0 0,32 0 0,-32 2 0,37-1 0,-36 1 0,40-2 0,-39 0 0,46 0 0,-46 0 0,45 0 0,-46 0 0,45-2 0,-44 1 0,51-1 0,-50 2 0,54 2 0,-53-1 0,54 1 0,-56-2 0,56 0 0,-55 0 0,55 0 0,-55 0 0,48 0 0,-50 0 0,38-5 0,-39 4 0,28-3 0,-29 4 0,24-3 0,-25 3 0,30-3 0,-26 3 0,45 0 0,-39 0 0,59-4 0,-59 2 0,70-5 0,-71 7 0,69-5 0,-72 4 0,49-1 0,-52 2 0,15 0 0,-23-2 0,-1-1 0,0 0 0,1 0 0,3 1 0,3-1 0,-5-2 0,10-1 0,-10 3 0,11-1 0,-9 3 0,9-4 0,-9 5 0,9-5 0,-9 5 0,11-5 0,-10 4 0,12-1 0,-12 2 0,3-2 0,-6 1 0,-1-1 0,2 2 0,-2-3 0,2 3 0,-2-3 0,2 3 0,7-2 0,-5 1 0,15-1 0,-17 0 0,9 1 0,2-1 0,5-1 0,1 3 0,1-3 0,-18 1 0,14 1 0,-15-1 0,15 0 0,-12 1 0,22-4 0,-20 2 0,31-2 0,-30 2 0,32-4 0,-32 6 0,30-6 0,-31 6 0,29-1 0,-29 2 0,22-3 0,-24 3 0,15-5 0,-15 5 0,21-3 0,-19 3 0,40 0 0,-34 0 0,62 0 0,-56 0 0,68 0 0,-71 0-6784,75-2 6784,-73 1-4308,71-1 4308,-74 2-2547,60-2 2547,-63 1 0,65-4 0,-61 5-757,59-3 757,-59 3 0,55-2 0,-54 1 0,51-1 0,-55 0 0,55-1 0,-56 0 0,52-4 0,-55 5 2510,46-7-2510,-46 8 3511,38-6-3511,-39 6 0,32-6 0,-32 6 0,30-6 0,-30 6 0,29-4 0,-29 5 0,33-2 0,-34 2 0,38 0 0,-36 0 0,39 0 0,-40 0 0,42 0 0,-41 0 0,52 0 0,-49 0 0,56 0 0,-57 0 0,57 2 0,-57-2 0,48 3 0,-50-3 0,43-3 0,-42 3 0,39-3 0,-40 1 0,35 1 0,-35-1 0,38 0 0,-38-1 0,38 0 0,-38 0 0,38 1 0,-38 2 0,43-8 0,-43 7 4506,20-3-4506,-5 1 0,-15 3 2066,33-3-2066,-18 3 0,2 0 0,7 0 0,-26 0 0,31-2 0,-30 1 0,35-3 0,-35 3 0,34-4 0,-33 5 0,38-3 0,-38 3 0,41-2 0,-41 1 0,47-1 0,-45 2 0,57 0 0,-56 0 0,58 0 0,-59 0 0,53 0 0,-54 0 0,37 0 0,-39 0 1097,20-2-1097,-22 1 706,9-1-706,-12 2 0,3 0 0,-5-3 0,1 3 0,-1-3 0,2 3 0,-2-2 0,2 1 0,-2-1 0,2 2 0,-2-2 0,2 1 0,-2-1 0,2 2 0,-2-3 0,1 3 0,1-3 0,1 1 0,9 1 0,-8-1 0,16 0 0,-14 1 0,24-1 0,-24 2 0,33 0 0,-31 0 0,15 0 0,7 0 0,7 0 0,-1 0 0,22 0 0,-46 0 0,39 0 0,-41 0 0,27 0 0,-31 0 0,21 0 0,-22 0 0,18 0 0,-18 0 0,20 0 0,-19 0 0,31 0 0,-30 0 0,47-3 0,-45 3 0,54-2 0,-54 2 0,56 0 0,-52 0 0,61 0 0,-59 0 0,66 0 0,-69 0 0,71 0 0,-70 0 0,68 0 0,-67-3 0,58 3 0,-60-3 0,23 3 0,-10-2 0,-17 1 0,46-1 0,-22 2 0,4 0 0,12 0 0,-40 0 0,36 0 0,-37 0 0,32 0 0,-32 0 0,35 0 0,-35 0 0,42-2 0,-41 1 0,48-1 0,-47 2 0,53 0 0,-51 0 0,23 0 0,-4 0 0,0 0 0,6 0 0,-4 0 0,-28 0 0,10 0 0,-11 0 0,4 0 0,-4 0 0,3-3 0,-3 3 0,9-5 0,-8 4 0,19-1 0,-18 2 0,30-2 0,-26 1 0,29-1 0,-30 2 0,27 0 0,-29 0 0,27 0 0,-28 0 0,11 0 0,0 0 0,4 0 0,0 0 0,10 0 0,-25 0 0,30 0 0,-28 0 0,37 0 0,-36 0 0,43 0 0,-43 0 0,57-3 0,-54 3 0,73-3 0,-71 3 0,65 0 0,-67 0 0,54-2 0,-56 1 0,44-1 0,-45 2 0,29 0 0,-31 0 0,17-2 0,-19 1 0,7-1 0,-8 2 0,1-3 0,-1 3 0,1-3 0,-1 3 0,4 0 0,-5 0 0,8 0 0,-7 0 0,11 0 0,-10 0 0,10 0 0,-11 0 0,11 0 0,-10 0 0,21 0 0,-19 0 0,24 0 0,-25 0 0,23 0 0,-22 0 0,26 0 0,-26 0 0,31 0 0,-30 0 0,32 0 0,-32 0 0,26 0 0,-28 0 0,18 0 0,-19 0 0,19-2 0,-18 1 0,25-1 0,-23 2 0,32 0 0,-32 0 0,47 0 0,-45 0 0,58 0 0,-56 0 0,61-5 0,-61 4 0,51-4 0,-53 5 0,44-2 0,-44 2 0,35-3 0,-38 3 0,24 0 0,-25 0 0,9 0 0,-12 0 0,0 0 0,-2-2 0,2 1 0,-2-1 0,2 2 0,0 0 0,16-3 0,-11 3 0,48-5 0,-43 2 0,66-4 0,-63 3 0,66-5 0,-64 5 0,62-4 0,-65 5 0,60-4 0,-61 6 0,64-8 0,-63 8 0,58-9 0,-62 9 0,50-9 0,-51 9 0,44-6 0,-45 7 0,50-5 0,-48 4 0,53-3 0,-54 3 0,51-4 0,-50 5 0,52-5 0,-52 4 0,52-3 0,-52 3 0,50-4 0,-51 5 0,22-3 0,-6 1 0,-17 1 0,45-3 0,-44 3 0,54-4 0,-53 5 0,52-5 0,-50 4 0,46-3 0,-46 3 0,50-4 0,-21 5 0,1-3 0,18 1 0,-51 2 0,42-5 0,-44 4 0,33-3 0,-34 3 0,12-1 0,3-1 0,-14 3 0,32-5 0,-14 2 0,-1-2 0,-4 2 0,-9-2 0,-6 4 0,18-3 0,-9 1 0,0 0 0,7-2 0,-17 4 0,17-3 0,-17 3 0,24-6 0,-22 6 0,29-6 0,-29 6 0,29-6 0,-29 6 0,10-6 0,-2 4 0,-12 0 0,21-4 0,-13 3 0,2-1 0,-3 0 0,-6 5 0,4-3 0,-7 1 0,7 1 0,-7-1 0,7 2 0,-4-2 0,1 1 0,-1-1 0,-1 2 0,-2-3 0,1 3 0,-1-3 0,7 3 0,-4 0 0,16 0 0,-14 0 0,27 0 0,-25 0 0,37 0 0,-36 0 0,41-2 0,-41 1 0,40-6 0,-40 6 0,36-6 0,-37 6 0,32-3 0,-32 3 0,28-6 0,-30 6 0,21-6 0,-24 4 0,20-5 0,-19 5 0,11-2 0,4-2 0,-11 5 0,32-14 0,-32 13 0,47-16 0,-47 15 0,64-16 0,-61 15 0,71-16 0,-69 18 0,62-16 0,-66 15 0,54-11 0,-55 11 0,50-7 0,-48 9 0,56-7 0,-54 8 0,63-9 0,-62 9-6784,76-15 6784,-74 10-4537,76-16 4537,-76 15 0,63-15 0,-33 3 0,0 1 0,16-8 0,-51 18 0,49-18 0,-51 17 0,48-20 0,-49 21 0,47-23 0,-44 22 0,51-25 0,-47 25 0,61-31 0,-59 32 0,59-40 0,-64 40 0,55-40 0,-55 40 0,45-34 0,-47 35 0,45-27 0,-44 28 0,49-22 0,-46 24 0,46-22 0,-46 21 0,57-22 0,-57 21 0,67-22 0,-68 22 0,61-23 0,-62 23 0,25-8 0,-5 0 0,-21 8 4537,46-23-4537,-25 7 0,3 3 0,13-14 0,-38 27 0,36-28 0,-37 28 6784,13-13-6784,1 2 0,5-4 0,-1-1 0,10-7 0,-30 21 0,32-24 0,-32 23 0,36-24 0,-36 26 0,36-28 0,-35 28 0,16-13 0,1-3 0,-15 15 0,38-33 0,-38 34 0,43-28 0,-42 28 0,53-26 0,-49 26 0,59-26 0,-58 29 0,65-29 0,-67 26-6784,73-26 6784,-69 24-2269,29-9 1,0 0 2268,-29 11 0,67-26 0,-72 29-2377,56-22 2377,-57 21 0,48-17 0,-29 13 0,4-2 0,11 2 0,-39 5 0,43-6 0,-42 7 0,45-7 0,-41 9 0,44-11 0,-40 10 0,54-14 0,-52 13 0,61-13 0,-64 14 0,73-12 0,-70 12 0,77-10 0,-77 11-329,31-2 1,0-1 328,-30 1-1015,38 0 1,1 1 1014,-36-1 0,37-1 0,1 1 0,-40 2 0,38-4 0,0 0 0,-37 2 0,32-2 0,0 0 0,-35 1 0,77-8 0,-77 11 241,65-9-241,-71 9 0,69-1 0,-66 2 0,68 0 0,-67 0 0,65 0 0,-65 0 0,72 5 0,-73-4 1327,70 6-1327,-69-7 0,54 5 0,-57-4 0,49 6 0,-50-6 0,52 8 0,-52-8 1989,57 11-1989,-54-10 0,69 11 0,-66-11 3791,30 5-3791,-2-2-636,12 1 636,-1-1-2532,19 7 2532,-62-10-1433,51 12 1433,-51-13 0,23 9 0,4-3 0,10 6 0,-1-3 0,29 8 0,-64-16-524,67 19 524,-66-18-1047,34 11 1,1 0 1046,-30-10 0,34 11 0,0 0 0,-34-9 0,29 7 0,-1 0 0,-31-8 1202,62 18-1202,-68-20 0,39 18 0,-43-19 2528,26 19-2528,-26-15 0,24 20 0,-24-21 0,26 28 0,-26-29 0,27 33 0,-28-32 0,28 34 0,-27-31 0,28 37 0,-27-35 0,44 55 0,-41-49 0,21 24 0,0 1 0,-22-26-1952,49 62 1952,-49-63-609,37 53 609,-39-55 0,34 52 0,-33-52 2238,24 38-2238,-30-42 0,14 23 0,-15-25 3781,10 21-3781,-10-21 5654,8 18-5654,-8-17 2310,3 10-2310,-4-11 0,4 18 0,-4-15 0,10 28 0,-9-27 0,12 37 0,-12-38 1102,6 18-1102,2 4 0,-10-19 0,19 49 0,-18-46 0,20 51 0,-8-21 0,-1 0 0,7 16 0,-17-51 0,13 38 0,-10-40 0,9 39 0,-11-36 0,16 38 0,-16-39 0,19 37 0,-17-36 0,19 35 0,-17-35 0,5 15 0,2-2 0,-10-17 0,25 35 0,-25-35 0,27 33 0,-29-30 0,33 32 0,-32-32 0,37 35 0,-35-35 0,40 34 0,-38-33 0,42 36 0,-43-37 0,42 37 0,-40-37 0,37 37 0,-39-36 0,41 38 0,-41-38 0,46 41 0,-42-41 0,53 45 0,-9-19 0,-6 0 0,-2-7 0,-5-6 0,-24-16 0,31 17 0,3 0 0,-30-17 0,38 14 0,2 0 0,-37-15 0,39 13 0,1 0 0,-41-13 0,34 12 0,-1-1 0,-38-13 0,31 14 0,0 1 0,-32-12 0,28 12 0,0 2 0,-27-12 0,29 14 0,1-1 0,-28-15 0,30 16 0,0-1 0,-31-16 0,26 13 0,0 0 0,-29-13 0,68 28 0,-69-29 0,75 27 0,-73-24 0,77 19 0,-78-20 0,71 13 0,-71-16 0,66 13 0,-69-15-6784,78 18 6784,-76-18-4537,79 17 4537,-81-17-3034,76 18 3034,-74-19-1884,69 22 1884,-72-21 0,68 20 0,-67-20 0,74 17 0,-73-15 0,33 6 0,2-1 0,-31-4 0,35 5 0,0-1 0,-32-8 0,35 6 0,-1 0 0,-36-6-73,36 3 1,-2-1 72,-37-3 0,34 1 0,1 0 0,-33-1 0,30 1 0,0 0 0,-28-1 0,28 0 0,1 0 0,-29-1 0,28-3 0,0-1 0,-31 3 1166,72-16-1166,-73 15 0,62-15 0,-64 13 0,68-11 0,-66 11 0,32-5 0,1 2 0,-28 4 0,35-6 0,1-1 0,-37 8 0,46-7 0,1 0 0,-44 7-583,50-5 0,-1-1 583,-46 6 0,43-6 0,-1 0 0,-44 5 0,33-7 0,-2-1 0,-38 8 1251,67-23-1251,-72 23 1962,51-26-1962,-53 24 2930,39-27-2930,-40 26 0,38-30 0,-40 29 5071,19-12-5071,0-7 0,-17 20 918,18-20-918,-25 23 0,-1-2 1525,3-1-1525,-1 3 1197,0-1-1197,0 1 0,0-3 0,1 1 1530,-1 2-1530,-2-2 0,1 2 0,2-2 0,-1-2 0,3 3 0,25-31 0,-23 25 0,43-55 0,-45 50 0,34-59 0,-32 57 0,25-62 0,-29 65 0,27-66 0,-29 64 0,26-69 0,-24 69 0,24-71 0,-23 71 0,25-69 0,-25 68 0,35-69 0,-31 65 0,38-62 0,-38 64-3392,15-24 0,1 0 3392,-14 24-2269,14-28 1,-1 0 2268,-15 30-1517,11-30 0,-2 0 1517,-13 30-2029,25-73 2029,-28 75 0,21-75 0,-19 71 207,10-64-207,-12 67 334,1-60-334,-5 61 1665,-3-59-1665,3 61 2496,-8-48-2496,7 49 0,-11-43 0,11 44 0,-18-49 0,14 50 0,-24-57 0,22 57 0,-35-59 0,33 55 0,-44-52 0,42 54-423,-51-53 423,49 52-603,-59-53 603,56 53-1027,-22-21 0,0-1 1027,21 19-811,-27-20 0,0 0 811,28 20 0,-37-22 0,-1 0 0,35 24 0,-37-20 0,-1 1 0,36 22 0,-34-12 0,-1 1 0,35 12 0,-40-10 0,-1 2 0,39 11 0,-42-11 0,0 0 0,40 12 0,-50-13 0,-1-2 0,46 11 0,-58-12 0,1 1 0,55 11 0,-49-7 0,1 0 0,52 8 0,-37-2 0,1 1 0,42 6 0,-37-4 0,1 1 0,38 3 0,-38-1 0,0 0 0,40 2 0,-36 1 0,-1 2 0,37 0 0,-81 0 0,81 0 0,-33 0 0,0 0 0,29 0 0,-38 0 0,-1 0 0,41 0 0,-54 0 0,-2 0 0,48 0 0,-69 1 0,-5 1 0,59-1 0,-22 2 0,-19 1 0,20-1 0,24 1 0,-59 3 0,1 1 0,64-2 0,-60 4 0,0-1 0,62-4 0,-46 5 0,0-1 0,53-7 0,-35 3 0,1 1 0,37-5 0,-32 3 0,1-1 0,33-2 0,-36 1 0,1 0 0,34-1 0,-35 1 0,0 1 0,36-3 0,-44 1 0,-1 1 0,42-2 0,-49 0 0,1 0 0,47 0 0,-37 0 0,1 0 0,40 0 1211,-72 0-1211,75 0 0,-67-3 0,67 3 0,-66-10 0,68 6 0,-40-6 0,47 7 0,-9 1 0,12 2 2628,-3-3-2628,2 3 3931,-2-5-3931,1 4 5877,1-1-5877,-4 2 0,2-2 0,-3 1 2737,3-1-2737,-51-10 0,41 7-3392,-32-5 0,0 0 3392,34 6-3721,-62-13 3721,65 15 0,-56-24 0,56 22 0,-23-15 0,0 4 0,2-7 0,-8 1 0,-3-10 0,35 23 0,-33-31 0,33 31 0,-40-46 0,38 44 0,-45-59 0,45 55-1652,-21-25 0,-1-1 1652,21 26 0,-23-26 0,0 1 0,25 25-98,-46-50 98,52 53-1495,-35-42 1495,35 42 1023,-28-39-1023,27 41 1418,-20-38-1418,21 39 0,-17-40 0,18 35 2222,-18-40-2222,14 39 0,-16-50 0,16 50 0,-21-59 0,23 59 0,-23-58 0,24 59 0,-17-51 0,15 52 0,-10-46 0,13 47 0,-10-46 0,10 44 0,-11-49 0,8 52 0,-7-46 0,10 47 0,-8-48 0,11 44 0,-9-46 0,9 47 0,-9-50 0,7 51 0,-9-62 0,7 61 0,-13-71 0,15 68-1309,-28-73 1309,26 70-707,-17-32 0,-2-1 707,15 28-662,-19-30 1,-2 1 661,17 30-800,-16-26 1,-1 1 799,18 28 0,-20-27 0,0 0 0,18 30 0,-25-33 0,0 1 0,23 31 0,-27-31 0,-1 1 0,26 31 0,-32-28 0,0 1 0,27 25 0,-32-21 0,1 1 0,33 23 0,-26-15 0,2 3 0,31 19 1393,-55-32-1393,57 35 0,-22-11 0,3-1 0,19 11 0,-45-25 0,45 25 0,-50-27 0,49 28 0,-54-30 0,54 28 0,-70-29 0,66 29 0,-36-12 0,-2 0 0,33 12 0,-40-10 0,-1 0 0,39 12 318,-40-7 0,-11 0-318,-20 1 3034,-1 0-3034,23 5 0,10 1 4537,39 5-4537,-38-3 0,1 1 6784,36 2-6784,-37-1 0,1 1 0,39 1 0,-39 1 0,2 1 0,39-3 0,-39 4 0,-2 2 0,39-2 0,-47 5 0,-2 1 0,43-5 0,-44 8 0,2-1 0,47-9 0,-38 10 0,2 0 0,37-10 0,-37 7 0,-1 1 0,38-7 0,-37 5 0,1-1 0,40-4 0,-35 4 0,0-2 0,35-4 0,-32 5 0,-1 0 0,31-6 0,-34 8 0,-1 1 0,34-7 0,-39 11 0,0 0 0,37-10 0,-34 12 0,1 2 0,36-11 0,-30 14 0,0 1 0,32-12 0,-71 35 0,72-35 0,-63 29 0,65-32-3392,-29 15 0,-2 0 3392,26-13-2269,-32 15 1,0 1 2268,31-14-1517,-30 14 0,1 1 1517,33-14-1015,-30 18 1,0 1 1014,30-19 0,-31 26 0,-1-1 0,30-24 0,-27 24 0,1 0 0,28-27 0,-59 51 0,63-49 0,-59 44 0,59-47 226,-54 42-226,55-43 0,-55 41 0,51-38 0,-53 43 0,54-42 0,-59 46 0,59-45 0,-28 17 0,-1 0 0,27-15 0,-31 16 0,-1-1 0,32-18-113,-34 19 0,-2-1 113,33-23 0,-32 20 0,-1-1 0,32-17 0,-31 15 0,1 1 0,32-17 0,-33 19 0,2 0 0,33-20 0,-30 19 0,2 1 0,29-18 0,-67 35 0,69-35 0,-69 27 0,67-30 0,-69 22 0,70-23 0,-75 19 0,73-19 0,-72 21 0,71-21 0,-68 24 0,68-23 199,-62 19-199,66-22 0,-65 18 0,65-19 0,-69 17 0,67-15 0,-67 11 0,69-9 0,-71 6 0,69-8 0,-72 10 0,73-13 0,-75 9 0,71-7 0,-74 2 0,73 0 123,-66 0-123,68-2 1519,-55 4-1519,57-6 1913,-46 8-1913,48-7 3307,-39 7-3307,43-8 4692,-33 6-4692,33-6 0,-35 5 0,33-4 0,-42 5 0,42-7 0,-50 7 0,49-3 0,-54 3 0,54-4 0,-51 6 0,51-7 0,-48 10 0,48-9 0,-49 7 0,48-7 0,-44 7 0,44-9 1789,-15 3-1789,-2 3 0,20-5 1386,-44 12-1386,25-10 0,-4 6 0,-9-3 0,33-3 0,-35 5 0,34-5 0,-46 6 0,44-7 0,-56 6 0,55-8 0,-62 13 0,61-11 0,-65 15 0,65-16 0,-61 17 0,62-14 0,-57 14 0,57-15 0,-50 13 0,50-16 0,-49 13 0,48-12 0,-52 12 0,55-12 0,-64 11 0,60-11 0,-67 12 0,68-12 0,-72 9 0,70-9-2820,-33 2 0,-1 1 2820,30-4-2113,-33 4 1,-1-1 2112,35-3-1378,-80 11 1378,84-10-735,-60 12 735,64-13 2964,-43 13-2964,45-12 0,-38 12 0,37-12 0,-37 9 0,38-7 0,-45 8 0,42-8 0,-56 12 0,53-11 0,-68 14 0,66-12 0,-74 14 0,73-16 0,-76 19 0,74-19-1065,-31 6 0,1-1 1065,30-5-1030,-32 6 0,1-1 1030,33-7-862,-37 7 0,-2 0 862,33-7 0,-36 4 0,1 0 0,37-4 0,-33 2 0,0 0 0,36 1 0,-79 4 0,83-5 0,-77 8 0,77-9 221,-70 7-221,72-10 473,-59 9-473,59-9 842,-50 6-842,52-7 2304,-45 5-2304,45-4 0,-41 6 0,43-6 2926,-38 3-2926,37-4 0,-32 3 0,34-3 3600,-30 5-3600,30-5 0,-13 3 3933,-4-3-3933,-9 2 0,3-1 0,-23 6 0,43-6 0,-45 6 0,43-4 0,-49 2 0,48-2 0,-59 1 0,57-3 0,-64 4 0,64-5 0,-68 5 0,69-5 0,-70 5 0,72-4 0,-72 1 0,70-2 0,-69 0 0,70 0 0,-63 0 0,64 0 0,-72 0 0,70 0 0,-72 0 0,74 0 1125,-32 0-1125,0 2-5990,-16-1 5990,6 1-4371,-27-2 4371,69 0-575,-48 0 575,51 0-281,-37 0 281,38-2 0,-43 1 0,41-1 0,-62-3 0,57 4 0,-32-4 0,-2 0 0,22 4 0,-33-4 0,1 1 0,32 3-1189,-34-3 0,2 1 1189,42 2-915,-37-1 1,2-1 914,37 3 110,-73-5-110,75 4 257,-68-3-257,68 3 0,-68-4 0,66 5 0,-67-7 0,67 5 0,-64-2 0,67 4 1582,-57 0-1582,55-3 0,-49 3 0,51-3 2556,-41 3-2556,44 0 0,-36-2 0,36 1 0,-37-3 0,37 3 0,-48-1 0,45 2 0,-64-3 0,63 3-224,-77-3 224,74 3-483,-81 3 483,80-3-1033,-32 2 0,0-1 1033,31-1-1732,-79 2 1732,82-1 0,-80 1 0,80-2 0,-82 0 0,82 0 0,-38 0 0,-1 0 0,34 0 0,-39 0 0,1 0 0,38 0 0,-37 0 0,1 0 0,36 0 0,-34 0 0,0 0 0,36 0 0,-76 2 0,80-1 1264,-72 1-1264,73-2 0,-75-2 0,73 1 0,-82-1 0,81 2 0,-37 0 0,0 0 0,35 0 0,-40 1 0,0 0 0,40 0-632,-35 2 0,2 1 632,36-3 167,-71 6-167,74-7 1984,-53 5-1984,54-4 0,-40 3 0,39-3 0,-47 1 0,47-2 0,-60 0 0,60 0 0,-69 5 0,67-4 0,-76 6 0,76-7 0,-81 5 0,80-4 286,-69 3-286,70-3 177,-60 1-177,59-2 0,-64 2 0,66-1-2131,-79 1 2131,73-2 0,-30 0 0,0 0 0,30 0-200,-77 3 200,79-3 0,-73 5 0,76-5 0,-71 5 0,68-4-283,-76 1 283,76-2 0,-80 0 0,79 0 0,-32 0 0,0 0 0,29 0 0,-32 1 0,1 0 0,31 0 0,-30 2 0,1 1 0,33-3 0,-78 6 0,81-7 0,-81 5 0,80-4 0,-34 1 0,-1 0 0,32 1 2029,-38 0-2029,7 4 0,33-6 0,-74 11 0,75-10 0,-75 14 0,76-14 594,-62 14-594,65-14 804,-56 10-804,55-9-1755,-55 5 1755,59-3 0,-59 2 0,58-3 0,-63 7 0,60-9 0,-57 10 0,58-9 2856,-51 7-2856,26 0 0,-3-1 0,-16 3 0,45-8 0,-47 10 0,49-10 3132,-23 6-3132,2 2 0,18-10 0,-46 19 0,47-18 0,-43 18 0,44-19 0,-44 16 0,43-13 3946,-52 17-3946,17-6 4778,0-1-4778,-26 10-5231,59-21 5231,-27 10 0,0 0 0,-13 5 0,4-1 0,-26 10 0,63-23 0,-57 19 0,57-17 0,-58 17 0,59-16 0,-47 13 0,51-16 0,-35 16 0,34-16 0,-27 16 0,29-14 0,-12 3 0,4 2 5231,10-8-5231,-26 15 0,10-2 0,-2-5 0,-8 11 0,23-20 0,-19 18 0,19-17 0,-16 13 0,17-11 0,-15 9 0,15-11 0,-15 10 0,14-10 0,-23 15 0,19-14 0,-27 18 0,27-17 0,-35 20 0,35-21 0,-45 23 0,42-24 0,-35 24 0,37-25 0,-27 20 0,32-18 0,-27 12 0,31-11 0,-27 6 0,25-8 0,-25 5 0,22-8 0,-20 11 0,22-11 0,-20 13 0,19-10 0,-14 6 0,18-5 0,-13 3 0,13-5 0,-14 7 0,12-9 0,-4 6 0,5-7 0,-1 5 0,1-4 0,0 5 0,-1-4 0,3 2 0,1-4 0</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2-25T16:53:42.438"/>
    </inkml:context>
    <inkml:brush xml:id="br0">
      <inkml:brushProperty name="width" value="0.05" units="cm"/>
      <inkml:brushProperty name="height" value="0.05" units="cm"/>
      <inkml:brushProperty name="color" value="#5B2D90"/>
    </inkml:brush>
  </inkml:definitions>
  <inkml:trace contextRef="#ctx0" brushRef="#br0">542 1305 24575,'-5'0'0,"-1"0"0,3 2 0,-1-1 0,1 1 0,0 1 0,-4-3 0,3 3 0,-4-3 0,6 2 0,-3-2 0,4 5 0,-4-4 0,3 1 0,-1 0 0,0 1 0,-4 2 0,3-2 0,-13 7 0,12-6 0,-14 8 0,15-6 0,-16 3 0,15-3 0,-14 6 0,15-5 0,-16 7 0,8-3 0,-3 3 0,-3 1 0,11-7 0,-12 4 0,17-6 0,-15 6 0,13-5 0,-9 5 0,10-6 0,-9 6 0,10-6 0,-12 9 0,12-9 0,-9 6 0,7-8 0,-6 7 0,6-7 0,-3 9 0,4-8 0,-4 10 0,1-8 0,-4 10 0,4-11 0,-4 11 0,6-10 0,-5 9 0,8-9 0,-9 5 0,9-6 0,-8 8 0,5-7 0,-4 10 0,6-11 0,-6 9 0,7-9 0,-6 9 0,7-9 0,-7 9 0,5-9 0,-7 13 0,8-11 0,-6 8 0,6-10 0,-4 11 0,5-10 0,-5 13 0,4-14 0,-3 11 0,3-10 0,-1 14 0,2-13 0,-3 15 0,3-15 0,-5 16 0,4-17 0,-3 17 0,3-17 0,-4 17 0,5-16 0,-5 13 0,5-14 0,-3 12 0,3-12 0,0 12 0,0-12 0,0 15 0,0-15 0,0 19 0,0-18 0,0 16 0,0-17 0,0 14 0,0-13 0,0 18 0,0-18 0,0 20 0,0-19 0,2 19 0,-1-20 0,1 20 0,-2-19 0,3 19 0,-3-20 0,5 20 0,-5-19 0,3 17 0,-3-19 0,0 15 0,0-16 0,2 11 0,-1-10 0,3 5 0,-3-6 0,4 6 0,-5-6 0,7 11 0,-6-10 0,9 14 0,-9-13 0,8 16 0,-8-17 0,8 12 0,-7-12 0,7 9 0,-8-9 0,8 10 0,-8-11 0,6 11 0,-6-10 0,6 10 0,-6-11 0,4 4 0,-3-5 0,-1 3 0,3-5 0,-1 9 0,0-8 0,2 8 0,-5-6 0,7 6 0,-6-5 0,9 5 0,-7-9 0,5 9 0,-3-11 0,0 11 0,-2-8 0,6 5 0,-7-3 0,9 2 0,-9-3 0,5 0 0,-5-2 0,4 4 0,-1-6 0,-2 6 0,-1-4 0,0 0 0,-1 1 0,4-3 0,-5 4 0,5-2 0,-5 2 0,5 0 0,-4 0 0,6 3 0,-6-2 0,6 1 0,-7-2 0,5 1 0,-5-1 0,5 0 0,-4 0 0,1 0 0,0-2 0,-1 2 0,1-2 0,0 2 0,-1 0 0,4 0 0,-5 1 0,3-1 0,-1 0 0,-2 0 0,5 0 0,-4 1 0,3 1 0,-3-1 0,4 4 0,-3-4 0,4 3 0,-3-3 0,1 4 0,-3-4 0,3 4 0,-1-4 0,0 1 0,0-2 0,-1-2 0,-2 2 0,5-2 0,-4 2 0,3 0 0,-3 0 0,1 1 0,0-4 0,1 5 0,0-3 0,2 1 0,-5 0 0,3-2 0,-1-1 0,-1 3 0,3-4 0,-1 3 0,0-1 0,2 2 0,-5 1 0,7 1 0,-6-1 0,9 2 0,-7-6 0,2 3 0,5 0 0,-4 3 0,4 0 0,0 0 0,-6-3 0,5 0 0,-6-2 0,5 4 0,-3-6 0,3 6 0,-2-6 0,6 6 0,-6-6 0,9 8 0,-9-8 0,8 9 0,-7-9 0,7 8 0,-7-8 0,7 6 0,-8-6 0,11 6 0,-10-6 0,12 8 0,-12-8 0,12 6 0,-12-6 0,12 4 0,-12-3 0,10 1 0,-13 2 0,8-4 0,-9 1 0,5-2 0,-5 2 0,1-1 0,-1 1 0,2-2 0,1 0 0,-1 0 0,0 0 0,0 0 0,-2 2 0,2-1 0,-5 4 0,3-3 0,-1 1 0,-1 2 0,1-2 0,-2 2 0,0 0 0,0 1 0,0-1 0,0 0 0,0 0 0,0 0 0,2-2 0,-1 2 0,1-2 0,-2 2 0,2-2 0,1-1 0,0 1 0,2-3 0,7 7 0,-4-6 0,18 11 0,-18-10 0,22 11 0,-21-11 0,22 10 0,-23-11 0,18 8 0,-19-8 0,13 6 0,-14-6 0,13 4 0,-11-5 0,22 5 0,-20-5 0,41 7 0,-38-6 0,62 9 0,-60-9 0,71 6 0,-71-4 0,72 2 0,-72-2 0,62 1 0,-64-1 0,41 3 0,-45-4 0,24 3 0,-25-4 0,11 1 0,-13-2 0,2 0 0,-3 0 0,5 0 0,-4 0 0,16 2 0,-14-1 0,29 3 0,-26-3 0,45 4 0,-43-5 0,52 3 0,-52-3 0,22 2 0,-4 1 0,-20 0 0,41-1 0,-42-2 0,37 2 0,-20-1 0,3 1 0,10-2 0,-30 0 0,34 0 0,-33 0 0,40 0 0,-39 0 0,40 0 0,-42 0 0,32 0 0,-32 0 0,20 0 0,-22 0 0,13 0 0,-14 0 0,12 0 0,-12 0 0,19 3 0,-17-3 0,24 5 0,-24-5 0,26 5 0,-26-2 0,31 2 0,-30-2 0,28 2 0,-30-5 0,30 5 0,-28-5 0,37 7 0,-36-6 0,40 6 0,-40-6 0,18 1 0,-3 3 0,-16-4 0,37 6 0,-23-4 0,6 0 0,1-1 0,-23 0 0,15-1 0,-16 1 0,10 1 0,-11-3 0,11 3 0,-10-3 0,22 2 0,-20-2 0,31 3 0,-30-3 0,27 2 0,-28-1 0,24 1 0,-24-2 0,19 2 0,-20-1 0,13 4 0,-14-5 0,5 2 0,-7-2 0,1 0 0,-1 0 0,0 0 0,0 0 0,0 0 0,1 0 0,-1 0 0,0 0 0,0 0 0,0 0 0,1 0 0,-1 0 0,0 0 0,0 0 0,1 0 0,-4 3 0,3-3 0,-2 3 0,2-3 0,0 0 0,1 0 0,-1 0 0,0 0 0,0 0 0,0 0 0,1 2 0,-1-1 0,0 1 0,3 0 0,-3-1 0,8 3 0,-7-3 0,6 4 0,-6-5 0,1 5 0,-1-5 0,1 3 0,-1-3 0,1 0 0,-1 0 0,-3 2 0,1-1 0,-1 1 0,2-2 0,7 2 0,-5-1 0,17 6 0,-16-6 0,30 11 0,-28-11 0,44 11 0,-42-11 0,49 13 0,-49-12 0,54 17 0,-51-17 0,51 14 0,-51-12 0,43 11 0,-46-11 0,44 12 0,-42-14 0,43 15 0,-43-13 0,37 10 0,-40-10 0,33 10 0,-34-10 0,25 8 0,-27-8 0,23 10 0,-22-12 0,21 14 0,-21-14 0,19 14 0,-20-14 0,20 12 0,-22-10 0,20 6 0,-21-5 0,19 10 0,-17-10 0,19 13 0,-18-13 0,7 7 0,8 0 0,-18-5 0,42 17 0,-39-18 0,39 19 0,-16-11 0,-2 3 0,11 5 0,-32-18 0,23 15 0,-23-17 0,18 14 0,-18-14 0,18 12 0,-20-10 0,26 13 0,-25-13 0,38 15 0,-34-17 0,47 17 0,-45-17 0,48 14 0,-50-12 0,52 11 0,-49-11 0,51 10 0,-53-12 0,49 9 0,-49-10 0,42 9 0,-46-7 0,32 5 0,-34-5 0,20 3 0,-19-4 0,10 7 0,-11-8 0,4 4 0,-7-3 0,1-1 0,-1 1 0,0 0 0,2-1 0,-2 1 0,0 0 0,1-1 0,-1 4 0,5-2 0,-5 2 0,20 9 0,-13-6 0,32 13 0,-31-14 0,40 12 0,-42-12 0,47 12 0,-44-14 0,44 13 0,-44-15 0,44 18 0,-45-18 0,32 13 0,-38-13 0,19 5 0,-22-3 0,12-2 0,-11-1 0,5 0 0,-3-1 0,9 6 0,-6-6 0,20 8 0,-19-7 0,36 7 0,-34-8 0,43 8 0,-43-5 0,36 6 0,-37-7 0,23 4 0,-26-6 0,19 6 0,-17-4 0,24 7 0,-24-4 0,40 6 0,-37-8 0,61 10 0,-58-10 0,69 10 0,-69-10 0,62 8 0,-64-11 0,25 4 0,-8-1 0,3 2 0,3 0 0,1 1 0,-29-7 0,21 3 0,-21-3 0,18 0 0,-19 0 0,13 0 0,-14 0 0,11 0 0,-10 0 0,14 2 0,-13-1 0,18 1 0,-18-2 0,34 0 0,-30 0 0,56 0 0,-53 0 0,68 7 0,-68-5-3392,34 5 0,3 0 3392,-31-6-2269,37 7 1,0 0 2268,-35-5-1517,37 7 0,0-1 1517,-37-6-1015,38 7 1,-2 0 1014,-41-8 0,35 6 0,-1 0 0,-35-6 205,69 9-205,-72-9 721,52 7-721,-55-8 2217,38 8-2217,-39-8 3585,26 6-3585,-28-6 4591,13 4-4591,-15-5 4327,11 3-4327,-10-3 738,8 2-738,-10-2 0,10 3 0,-8-3 0,14 4 0,-13-2 0,23 4 0,-22-5 0,22 4 0,-24-5 0,19 5 0,-18-5 0,21 5 0,-21-4 0,8 1 0,11 3 0,13 3 0,-6-2 0,31 6 0,-52-11 0,55 10 0,-55-9 0,55 10 0,-58-9 0,50 7 0,-50-6 0,41 5 0,-40-8 0,26 6 0,-29-7 0,21 7 0,-24-3 0,23 6 0,-22-7 0,25 6 0,-23-7 0,23 7 0,-25-6 0,22 7 0,-23-4 0,31 11 0,-26-12 0,34 23 0,-33-24 0,38 28 0,-40-25 0,44 28 0,-42-26 0,46 31 0,-41-32 0,48 33 0,-48-33 0,51 34 0,-54-32 0,48 25 0,-49-27 0,34 16 0,-39-17 0,33 15 0,-33-17 0,36 23 0,-34-22 0,38 29 0,-36-28 0,34 28 0,-36-29 0,20 23 0,-23-24 0,14 18 0,-13-20 0,14 27 0,-16-23 0,25 31 0,-25-29 0,34 33 0,-31-34 0,34 36 0,-32-36 0,28 27 0,-30-27 0,18 14 0,-21-16 0,9 4 0,-13-5 0,8 3 0,-5-3 0,13 15 0,-12-12 0,25 25 0,-23-24 0,28 29 0,-26-29 0,28 31 0,-29-30 0,34 32 0,-35-32 0,33 30 0,-33-31 0,23 22 0,-25-26 0,8 9 0,-4-2 0,2 5 0,0 0 0,4 2 0,-9-15 0,11 17 0,-12-16 0,9 10 0,0 3 0,-6-11 0,25 26 0,-24-25 0,22 23 0,-23-25 0,15 22 0,-6-11 0,0 0 0,4 9 0,-16-21 0,14 17 0,-15-18 0,18 22 0,-15-20 0,19 25 0,-20-23 0,20 20 0,-21-20 0,16 21 0,-16-21 0,11 18 0,-14-19 0,14 22 0,-14-21 0,14 25 0,-11-26 0,2 11 0,5 1 0,-8-9 0,15 30 0,-12-33 0,10 28 0,-11-29 0,7 17 0,-5-11 0,0-1 0,-1 3 0,-1-10 0,-1 10 0,0-9 0,3 13 0,-5-13 0,9 17 0,-11-15 0,11 14 0,-11-13 0,8 11 0,-7-13 0,7 11 0,-8-10 0,8 17 0,-5-19 0,6 23 0,-7-22 0,6 25 0,-8-23 0,6 16 0,-4-20 0,0 12 0,-1-11 0,1 7 0,-3-7 0,5 3 0,-4-2 0,3 3 0,-3-3 0,3 9 0,-3-8 0,1 5 0,-2-7 0,3 0 0,0 1 0,-1-1 0,1 0 0,-1 0 0,-1 0 0,3 5 0,-1-3 0,2 7 0,-2-8 0,2 7 0,-5-8 0,7 10 0,-5-8 0,9 14 0,-9-13 0,12 18 0,-10-20 0,13 24 0,-13-24 0,12 22 0,-14-20 0,14 18 0,-13-18 0,15 18 0,-15-18 0,8 11 0,-8-15 0,5 10 0,-5-10 0,6 13 0,-7-10 0,9 14 0,-7-13 0,13 18 0,-10-18 0,12 18 0,-14-19 0,20 24 0,-21-22 0,24 22 0,-23-26 0,12 14 0,-11-18 0,6 20 0,-6-15 0,9 22 0,-9-22 0,11 24 0,-10-23 0,17 23 0,-19-22 0,25 19 0,-25-20 0,22 14 0,-24-14 0,18 10 0,-19-10 0,17 12 0,-14-14 0,14 18 0,-12-20 0,16 20 0,-15-20 0,30 32 0,-27-27 0,40 34 0,-39-33 0,58 31 0,-55-32-6784,71 31 6784,-68-32-4537,71 29 4537,-71-30-703,50 19 703,-60-20 0,48 9 0,-46-8 0,53 4 0,-48-6 0,44 5 0,-43-8-448,36 8 448,-39-8 0,38 6 0,-39-4 0,51 3 0,-50-4 0,57 3 0,-56-4 0,53 1 0,-54-2 3966,39 0-3966,-43 0 0,10-2 5932,-17-1-5932,-4 0 1489,1-2-1489,-1 2 1085,2-2-1085,12-8 0,-7 6 0,30-19 0,-22 17 0,41-25 0,-37 28-6784,72-27 6784,-65 26-2269,39-10 1,-1-1 2268,-39 12-755,32-10 0,-4 0 755,-36 10 0,41-18 0,-50 17 3789,10-8-3789,-16 9 5666,-2-11-5666,1 9 0,4-21 0,0 23 3376,16-30-3376,-13 29 0,22-24 0,-22 26 0,17-19 0,-18 19 0,7-15 0,-10 14 0,4-9 0,-3 9 0,3-11 0,-4 9 0,7-9 0,-8 11 0,8-14 0,-8 13 0,13-20 0,-9 19 0,14-19 0,-12 22 0,14-19 0,-13 21 0,11-15 0,-13 16 0,4-10 0,-4 11 0,-1-6 0,0 6 0,0-6 0,0 6 0,3-9 0,-2 7 0,8-7 0,-7 4 0,12-6 0,-12 7 0,15-11 0,-15 14 0,22-17 0,-21 16 0,23-13 0,-25 12 0,19-9 0,-20 10 0,10-2 0,-10 5 0,-2-2 0,2 1 0,-5-4 0,5 5 0,-2-7 0,0 3 0,6-11 0,-7 8 0,16-15 0,-13 15 0,19-22 0,-16 22 0,4-12 0,-1 5 0,-8 5 0,17-20 0,-17 21 0,23-23 0,-13 13 0,3-4 0,0-5 0,-14 19 0,12-26 0,-13 25 0,13-27 0,-10 29 0,4-11 0,-1 3 0,1-3 0,-2-1 0,6-3 0,-11 15 0,8-18 0,-8 17 0,9-28 0,-7 29 0,9-36 0,-5 35 0,5-37 0,-6 34 0,6-39 0,-8 39 0,3-46 0,-7 44 0,0-46 0,0 47 0,0-41 0,0 43 0,2-33 0,1 33 0,2-26 0,-2 27 0,-1-24 0,-2 24 0,0-25 0,0 25 0,0-24 0,0 24 0,-2-25 0,2 25 0,-8-24 0,7 24 0,-3-27 0,4 26 0,0-28 0,0 29 0,2-27 0,-2 27 0,7-30 0,-5 29 0,9-37 0,-9 35 0,12-42 0,-12 42 0,14-43 0,-12 44 0,9-32 0,-11 34 0,3-8 0,-2-5 0,4-6 0,-3 1 0,8-21 0,-8 37 0,8-27 0,-9 30 0,9-21 0,-10 21 0,11-17 0,-11 18 0,10-14 0,-11 13 0,10-19 0,-9 19 0,12-16 0,-12 17 0,9-13 0,-9 13 0,7-8 0,-6 10 0,5-3 0,-5 3 0,4-5 0,-6 3 0,13-12 0,-12 11 0,17-16 0,-15 18 0,18-20 0,-15 21 0,12-20 0,-15 18 0,10-10 0,-12 11 0,10-9 0,-9 11 0,2-6 0,5-2 0,-6 7 0,10-21 0,-3 8 0,0 0 0,4-8 0,-9 23 0,1-11 0,5 2 0,2-5 0,-2-1 0,9-3 0,-19 14 0,21-18 0,-17 17 0,25-21 0,-22 23 0,21-22 0,-22 24 0,32-29 0,-29 26 0,39-29 0,-40 30 0,41-30 0,-39 32 0,44-32 0,-44 30 0,46-28 0,-46 25 0,42-20 0,-43 24 0,24-14 0,-27 17 0,6-7 0,-11 6 0,2-2 0,-3 2 0,6-2 0,-5 2 0,11-5 0,-9 2 0,30-15 0,-24 12 0,50-27 0,-48 29-6784,69-33 6784,-66 32-2269,32-12 1,0-1 2268,-31 12-1349,71-27 1349,-71 29 0,26-12 0,-3 7 0,-27 7-508,48-14 508,-50 17 3616,34-12-3616,-32 10 5409,10-4-5409,-2-1 0,-12 5 0,42-21 0,-37 16 0,68-27 0,-64 29-3522,73-30 3522,-72 30-1823,33-13 0,0-1 1823,-32 11-1517,31-8 0,0 0 1517,-35 10-1872,68-21 1872,-72 20 1491,60-17-1491,-62 18 2846,32-7-2846,-35 12 4254,10-4-4254,-11 6 0,18-8 0,-15 8 0,40-14 0,-36 13 0,59-19 0,-55 15-472,70-18 472,-69 17-2643,64-13 2643,-69 16-8,43-10 8,-46 12 0,16-7 0,-20 8 4815,2-1-4815,-3 2 5926,0 0-5926,0 0 18,14-3-18,-10 0 0,43-2 0,-41 0 0,67-5 0,-62 3-3392,35 0 0,1-1 3392,-30 2-2269,30 0 1,-2 0 2268,-34 0-2518,63-4 2518,-66 6-475,53-8 475,-56 8 0,34-8 0,-39 8 3053,26-5-3053,-22 8 4567,10-4-4567,-14 5 5226,-2-3-5226,2 3 1468,-2-2-1468,-1-1 0,3 3 0,-2-3 0,14-4 0,-9 5 0,25-12 0,-24 12 0,36-9 0,-34 9 0,33-9 0,-34 9 0,20-8 0,-22 7 0,6 1 0,-9-1 0,-2 1 0,2 1 0,-2-1 0,2 2 0,-2-2 0,9-1 0,-8 0 0,20-4 0,-16 5 0,13-7 0,-14 8 0,10-9 0,-10 9 0,14-8 0,-13 7 0,18-7 0,-21 5 0,21-6 0,-21 7 0,12-4 0,-11 6 0,1-1 0,-4 0 0,2 1 0,-2-1 0,2 2 0,-2-3 0,1 3 0,-1-5 0,2 4 0,5-1 0,-3 0 0,14-1 0,-13 0 0,23-2 0,-22 4 0,21-1 0,-22 2 0,21 0 0,-21 0 0,11 0 0,-13 0 0,1 0 0,-2 0 0,3 5 0,-2-4 0,1 8 0,-1-8 0,-1 6 0,0-6 0,0 3 0,0-3 0,3 6 0,-2-4 0,13 10 0,-13-7 0,24 8 0,-24-7 0,27 10 0,-24-13 0,24 12 0,-27-12 0,24 13 0,-24-12 0,27 20 0,-24-18 0,13 10 0,4 3 0,-16-13 0,42 26 0,-22-11 0,5-1 0,5 14 0,-31-28 0,36 37 0,-34-35 0,38 42 0,-38-42 0,31 37 0,-35-38 0,28 29 0,-29-28 0,22 19 0,-22-20 0,19 18 0,-19-18 0,25 25 0,-25-24 0,24 27 0,-24-28 0,20 23 0,-19-23 0,17 23 0,-16-23 0,15 23 0,-17-23 0,17 21 0,-20-21 0,13 15 0,-13-18 0,10 18 0,-9-17 0,14 29 0,-15-25 0,18 35 0,-17-35 0,16 42 0,-16-41 0,12 43 0,-14-43 0,12 38 0,-12-38 0,12 38 0,-10-38 0,10 38 0,-10-38 0,12 31 0,-13-33 0,15 27 0,-15-28 0,18 25 0,-16-26 0,23 30 0,-22-30 0,34 38 0,-34-35 0,42 39 0,-39-38 0,38 36 0,-37-39 0,30 31 0,-31-32 0,29 29 0,-29-28 0,33 30 0,-29-31 0,41 35 0,-37-37 0,51 35 0,-51-33-6784,67 28 6784,-68-29 0,33 13-4537,3-2 4537,-33-11-1517,35 13 0,3 0 1517,-33-13 0,34 14 0,9 2 0,18-3 3034,-4 6-3034,-11-8 0,-10-4 4537,-36-9-4537,39 11 0,0 0 6784,-39-9-6784,34 7 0,-1 0 0,-37-8 0,35 7 0,0-1 0,-35-8 0,34 7 0,0-1 0,-34-8 0,78 9 0,-82-7 0,75 4 0,-76-3 0,76 5 0,-74-8 0,67 8 0,-71-8 0,60 11 0,-60-10 0,53 12 0,-54-13 0,37 11 0,-40-11 0,17 4 0,-19-5 0,2 2 0,-3-1 0,10 1 0,-7-2 0,56-2 0,-45 1-3392,55 0 0,5 0 3392,-45 1-1513,30-3 1,20-2 0,-19 1 1512,-29 1-1517,60-9 0,0-1 1517,-62 10-1015,52-7 1,0 0 1014,-49 8 0,40-4 0,-3-2 0,-53 4 1729,68-13-1729,-79 12 2886,24-11-2886,-28 14 4314,5-12-4314,-6 12 6452,11-19-6452,-10 15 0,28-30 0,-24 28 0,47-44 0,-47 42-5781,63-52 5781,-61 50-4537,61-52 4537,-60 48 0,51-49 0,-53 53-958,40-47 958,-42 50-482,23-41 482,-26 40 0,19-38 0,-18 37 0,21-42 0,-24 42 0,23-39 0,-22 41 3383,20-35-3383,-21 36 0,18-33 0,-20 32 5242,18-27-5242,-18 27 0,22-32 0,-21 30 0,24-34 0,-23 35 0,21-33 0,-20 33 0,19-33 0,-19 35 1909,15-32-1909,-16 33 0,11-24 0,-14 23 1141,7-16-1141,-6 16 769,2-11-769,-2 12 317,6-8-317,-7 9 0,9-9 0,-7 9 0,3-12 0,-4 11 0,2-3 0,0-6 0,1 10 0,4-25 0,-4 24 0,8-33 0,5 1 0,-7 5 0,5-2 0,-1 0 0,-9 23 0,32-58 0,-33 57 0,38-65 0,-37 65 0,38-67 0,-18 33 0,3-3 0,3-13 0,-25 52 0,16-38 0,-17 40 0,14-33 0,-16 32 0,18-27 0,-20 29 0,11-8 0,-4-4 0,-3 14 0,14-29 0,-15 25 0,17-21 0,-11 12 0,2 0 0,2-4 0,-14 16 0,12-16 0,-13 16 0,13-20 0,-12 19 0,5-11 0,2-4 0,-4 14 0,16-35 0,-2 8 0,-1 4 0,15-24 0,-24 47 0,33-46 0,-31 48 0,31-43 0,-33 45 0,29-35 0,-31 35 0,14-11 0,-9 5 0,7 3 0,-4-5 0,11 2 0,-21 8 0,14-5 0,-13 8 0,4-7 0,-5 8 0,1-3 0,-1 3 0,2-4 0,-1 3 0,15-11 0,-12 8 0,31-11 0,-29 8 0,33-7 0,-36 7 0,31-8 0,-32 9 0,26-9 0,-25 11 0,25-10 0,-24 12 0,29-12 0,-29 12 0,36-12 0,-34 12 0,50-7 0,-48 8 0,59-8 0,-55 7 0,67-15 0,-65 15-3392,31-7 0,0-1 3392,-32 8-2269,33-7 1,0 1 2268,-34 7 0,74-18 0,-76 16-2529,64-19 2529,-67 18 0,27-6 0,-8-2 0,-19 7 0,42-12 0,-44 13 0,40-10 0,-39 12 0,40-12 0,-40 12 0,52-12 0,-46 12 0,74-12 0,-68 12 0,40-4 0,2 0 0,-37 5 1264,44-2 1,15-1-1265,-22 1 0,-3 1 0,-7-1 0,3 0 0,40-3 0,-15 1 4537,-54 1-4537,50-2 0,-1 1 6784,-52 4-6784,41-4 0,-3-2 0,-46 6 0,66-16 0,-72 15 0,33-12 0,-37 10 0,18-6 0,-19 7 0,22-12 0,-20 13 0,26-19 0,-26 15 0,38-22 0,-35 19 0,51-27 0,-50 26-6784,76-35 6784,-71 34-2269,39-16 1,2 1 2268,-39 15-1517,44-15 0,0-1 1517,-43 16-1015,42-16 1,0 2 1014,-41 16 0,38-18 0,0 1 0,-36 17 0,33-18 0,-1 0 0,-33 16 452,25-15 1,0-1-453,-28 16 0,22-17 0,0-1 0,-24 17 0,52-48 0,-59 48 333,41-47-333,-42 46 499,32-49-499,-32 50-378,20-50 378,-22 50 0,13-57 0,-14 55 0,10-67 0,-13 66 0,8-78 0,-9 76-341,2-80 341,-2 81 893,-6-76-893,3 73 0,-10-71 0,9 69-745,-18-69 745,16 69 0,-23-65 0,22 69 1797,-19-56-1797,18 60 0,-24-66 0,22 64 0,-31-75 0,31 74 0,-29-70 0,27 72-7,-29-69 7,28 68 0,-38-71 0,37 71-1796,-42-65 1796,44 65 372,-38-51-372,39 54 246,-39-45-246,35 45 0,-31-34 0,37 38 0,-22-24 0,22 26 0,-6-10 2910,-7 1-2910,-6 0 0,0-4 0,-20-3 0,34 17 0,-51-19 0,48 19 0,-66-17 0,64 15 0,-71-10 0,69 13 4351,-31-3-4351,-5-1 0,37 7 5210,-76-9-5210,43 7 2135,-7 0-2135,-22-4 0,62 6 0,-77-11 0,73 11 0,-31-6 0,0 2 0,30 4 0,-35-2 0,0 1 0,35 2 0,-45 0 0,1 0 0,42 0 0,-51 2 0,-2 0 0,42 0 0,-26 0 0,-19 1 0,15 0 0,13-3 0,-27 2 0,-23 1 0,21-1 0,27-1 0,-37 1 0,-26 1 0,27-1 0,35-1 0,-33 1 0,-24 0 0,28 0 0,43-1 0,-23 1 0,-18 1 0,21-1 0,31-1 0,-46 2 0,2 0 0,47-3 0,-33 3 0,2-1 0,39-2 0,-76 5 0,79-4 0,-83 3 0,81-3 0,-37 3 0,-1 1 0,35-3 0,-36 6 0,0 0 0,33-6 0,-39 9 0,-4-1 0,34-7 0,-36 8 0,0-1 0,38-8 0,-38 8 0,1-1 0,40-7 0,-44 8 0,0 0 0,45-8 0,-39 8 0,2 0 0,43-8 0,-33 7 0,1 1 0,37-8 0,-79 17 0,79-17 0,-77 14 0,78-14 0,-71 14 0,72-14 0,-55 15 0,57-13 0,-41 10 0,43-10 0,-45 12 0,43-13 0,-62 18 0,59-19 0,-70 19 0,69-16 0,-62 12 0,67-11 0,-53 9 0,57-9 0,-49 11 0,46-13 0,-38 15 0,39-17 0,-27 17 0,27-17 0,-25 17 0,26-17 0,-26 16 0,25-15 0,-20 13 0,22-14 0,-13 7 0,14-8 0,-9 3 0,11-1 0,-6 0 0,7-1 0,0 1 0,-1-3 0,-4 5 0,1-5 0,-10 10 0,10-9 0,-15 13 0,15-12 0,-17 12 0,16-10 0,-14 10 0,15-9 0,-15 11 0,14-14 0,-13 12 0,16-11 0,-14 5 0,17-3 0,-15 0 0,13-2 0,-11 4 0,11-3 0,-15 6 0,12-5 0,-23 7 0,19-7 0,-23 11 0,25-12 0,-29 15 0,28-12 0,-26 10 0,28-13 0,-12 6 0,17-8 0,-7 4 0,7-3 0,-10 3 0,7-4 0,-11 5 0,12-5 0,-19 8 0,18-3 0,-20 7 0,18-10 0,-16 15 0,16-16 0,-18 18 0,18-19 0,-19 16 0,19-15 0,-16 15 0,16-15 0,-13 13 0,16-12 0,-12 8 0,13-6 0,-11 6 0,9-8 0,-11 12 0,12-11 0,-16 14 0,16-12 0,-20 12 0,20-12 0,-21 14 0,23-13 0,-23 13 0,20-16 0,-18 16 0,16-16 0,-21 19 0,21-17 0,-24 17 0,22-16 0,-22 13 0,23-14 0,-10 3 0,0 4 0,9-9 0,-35 21 0,34-18 0,-47 25 0,11-5 0,4-2 0,-37 18 0,64-33 0,-29 12 0,0-2 0,29-13 0,-34 13 0,1 0 0,31-16 0,-33 14 0,0-1 0,34-14 0,-70 24 0,70-23 0,-57 14 0,61-13 0,-53 9 0,56-11 0,-45 5 0,44-8 0,-46 6 0,44-6 0,-54 6 0,55-7 0,-76 5 0,70-4-3392,-34 1 0,0 0 3392,32-1-2269,-35 0 1,-1 0 2268,31-1-1517,-45-1 0,-2 0 1517,45 0-1015,-54-4 1,0 0 1014,53 3 0,-51-5 0,0 1 0,51 5 0,-45-4 0,2 0 0,48 4 0,-44-5 0,1 0 0,43 4 2029,-47-5-2029,4 0 3034,44 6-3034,-38-7 0,-1 1 4537,37 6-4537,-29-6 0,2-1 6784,33 7-6784,-70-13 0,73 12 0,-78-12 0,22 0 0,3 4 0,11-1 0,7 1 0,29 7 0,-37-7 0,-1-1 0,33 8 0,-32-4 0,3 0 0,37 4 0,-67-2 0,70 2 0,-63-4 0,61 6 0,-59-9 0,59 7-6784,-70-12 6784,70 10-2269,-34-4 1,0 2 2268,34 5-1517,-34-6 0,0-1 1517,34 7-2029,-78-15 2029,79 16 0,-78-18 0,77 16 0,-80-21 0,80 21 0,-33-8 0,-1 1 0,33 8 0,-35-8 0,2 1 0,34 6 0,-35-5 0,0 0 0,31 6 0,-31-4 0,0 0 0,30 5 0,-29-3 0,0 1 0,31 2 0,-35-2 0,1-1 0,35 3 0,-34-3 0,0 1 0,34 2 0,-79-3 0,80 3 85,-72-1-85,74 2 456,-59 0-456,62 0 1847,-49 0-1847,50 0 0,-43 0 0,44 0 0,-53 0 0,49 0 0,-70-3 0,69 0 0,-83 1 0,81-1-66,-33 4 0,0 0 66,32 0-625,-76 6 625,77-6-1631,-82 4 1631,82-5 0,-33-1 0,0-1 0,35 2 1122,-79-3-1122,77 3 0,-61 0 0,64 0 0,-42 3 0,46-3 0,-47 3 0,46-3 0,-45 2 0,46-1 0,-44 3 0,43-3 2228,-41 6-2228,43-6 0,-36 8 0,36-8 0,-33 11 0,33-10 3458,-31 12-3458,32-13 0,-32 13 0,31-10 0,-38 13 0,37-12 0,-41 13 0,40-16 0,-38 19 0,40-18 0,-33 20 0,33-20 0,-23 18 0,24-19 0,-20 19 0,21-18 0,-21 23 0,21-21 0,-23 26 0,22-22 0,-30 31 0,32-30 0,-38 46 0,39-43 0,-41 53 0,41-54 5400,-20 24-5400,4 1-3505,-7 4 3505,0 4-3417,-9 6 3417,29-41-195,-22 30 195,25-30 0,-20 25 0,23-26-146,-18 24 146,16-25 0,-14 28 0,14-27 0,-16 31 0,18-30 0,-21 32 0,21-32 0,-18 27 0,18-28 4478,-13 22-4478,12-25 0,-6 17 0,4-19 5808,-1 15-5808,3-12 0,-5 15 0,5-17 0,-8 27 0,8-24 0,-15 41 0,16-37 0,-18 46 0,16-48 0,-15 55 0,16-54 0,-15 59 0,16-57 0,-13 55 0,14-55 0,-14 52 0,13-52 0,-16 48 0,17-50 0,-17 39 0,17-41 826,-15 31-826,15-30 0,-14 30 0,14-30 327,-13 25-327,12-29 0,-5 14 0,5-15 0,1 4 0,2-3 0,-2-4 0,1 3 0,-4 23 0,5-14 0,-7 50 0,1-18 0,-3-1 0,-1 18 0,7-51 0,-7 47 0,9-48 0,-6 43 0,7-41 0,-5 44 0,4-42 0,-4 46 0,5-49 0,-2 42 0,2-44 0,0 37 0,0-37 0,0 39 0,0-38 0,2 46 0,-2-45 0,7 49 0,-5-49 0,7 42 0,-8-44 0,4 16 0,-3-9 0,-2-9 0,5 20 0,-4-20 0,3 21 0,2-7 0,-3-2 0,2 13 0,-5-24 0,2 24 0,-1-24 0,3 21 0,-3-22 0,3 25 0,-3-23 0,1 30 0,1-31 0,0 34 0,-1-33 0,1 36 0,-3-35 0,4 36 0,-2-37 0,2 30 0,-4-31 0,2 29 0,-1-29 0,4 27 0,-5-28 0,3 21 0,-3-22 0,0 17 0,0-17 0,0 17 0,0-16 0,0 15 0,0-15 0,-3 18 0,3-18 0,-5 21 0,4-21 0,-6 20 0,6-20 0,-6 23 0,6-22 0,-6 26 0,6-26 0,-8 26 0,7-26 0,-5 24 0,7-24 0,-7 26 0,3-28 0,-3 28 0,4-29 0,-2 25 0,2-23 0,-2 16 0,2-17 0,-2 9 0,4-9 0,-3 10 0,3-10 0,-4 12 0,5-12 0,-7 12 0,5-12 0,-7 14 0,8-13 0,-11 18 0,10-18 0,-14 22 0,11-21 0,-12 20 0,10-24 0,-10 23 0,10-24 0,-3 14 0,-2-6 0,10-4 0,-22 20 0,21-19 0,-26 24 0,12-11 0,-3 1 0,-12 8 0,24-23 0,-24 16 0,24-17 0,-23 14 0,22-16 0,-25 16 0,25-19 0,-17 15 0,21-13 0,-11 5 0,14-3 0,-10-1 0,9-2 0,-10 4 0,9-4 0,-27 14 0,23-12 0,-44 18 0,40-20 0,-19 9 0,-1-1 0,21-8 0,-44 20 0,25-10 0,-4 1 0,0-1 0,27-11 0,-15 5 0,17-5 0,-16 4 0,16-3 0,-24 3 0,20-4 0,-37 7 0,35-8 0,-61 13 0,57-12-3392,-35 7 0,-1-2 3392,29-5-2269,-45 4 1,-2 0 2268,40-5-1517,-44 5 0,0 0 1517,47-5-1015,-36 5 1,1 0 1014,40-5 0,-31 3 0,1-1 0,33-2 1380,-65 1-1380,71-2 2121,-53 0-2121,53 0 0,-45-2 0,45 1 3305,-38-1-3305,40 2 5179,-31 0-5179,32 0 0,-10 0 1906,1 0-1906,-6 0 0,2 0 1401,-11-3-1401,22 3 814,-16-5-814,17 4 278,-7-1-278,11 2 0,-2 0 0,5-2 0,-1 1 0,1-1 0,-3-1 0,-11-4 0,9 2 0,-40-18 0,35 19 0,-51-25 0,52 26 0,-50-18 0,52 16 0,-47-14 0,48 12 0,-32-10 0,33 13 0,-14-8 0,18 8 0,-10-3 0,12 1 0,-10-1 0,9 3 0,-7-8 0,4 8 0,-6-13 0,7 10 0,-11-15 0,14 14 0,-17-18 0,14 20 0,-12-22 0,13 22 0,-8-21 0,8 20 0,-6-22 0,7 20 0,-9-30 0,10 29 0,-7-33 0,8 33 0,-4-35 0,5 34 0,-3-41 0,3 40 0,0-48 0,0 48 0,0-50 0,0 50 0,-2-48 0,2 48 0,-5-45 0,4 43 0,-6-46 0,6 45 0,-8-45 0,7 49 0,-9-47 0,9 47 0,-8-44 0,10 44 0,-7-42 0,5 42 0,-5-42 0,7 42 0,-7-39 0,6 39 0,-9-37 0,9 38 0,-9-43 0,9 42 0,-3-21 0,-1-1 0,4 20 0,-9-49 0,9 50 0,-11-48 0,10 49 0,-9-49 0,2 19 0,3 1 0,-4-15 0,10 44 0,-5-37 0,5 38 0,-8-36 0,7 36 0,-6-30 0,4 30 0,-2-33 0,0 33 0,-3-45 0,2 42 0,-6-56 0,8 55 0,-13-64 0,12 61 0,-14-67 0,14 67 0,-9-71 0,10 72-6784,-8-81 6784,8 80-2269,-5-34 1,1 0 2268,6 32-3034,-17-79 3034,17 77-1015,-10-30 1,0 0 1014,9 30 0,-12-31 0,1 0 0,11 33 0,-12-31 0,-1 0 0,10 31 0,-11-31 0,0 1 0,8 32 0,-10-35 0,0 0 0,9 33 0,-13-31 0,0-1 0,13 32 0,-34-65 0,37 69 1296,-28-57-1296,28 56 0,-26-51 0,26 52 0,-28-51 0,30 52 0,-33-57 0,31 55 0,-36-56 0,33 56 0,-41-55 0,40 58 0,-51-61 0,49 60 0,-24-24 0,0-1 0,25 25 0,-24-20 0,-1-1 0,26 23 0,-60-43 0,57 44-1296,-64-36 1296,63 38 0,-75-33 0,73 35 1137,-75-25-1137,76 27 1674,-65-16-1674,66 19 2513,-52-15-2513,52 15 0,-45-12 0,48 12 0,-47-12 0,44 10 0,-59-11 0,56 9 0,-74-9 0,73 11-1024,-36-4 1,1 2 1023,32 4-893,-37-3-1,0 0 894,37 5-745,-32-5 0,-1 0 745,36 4 0,-33-7 0,0-1 0,31 7 0,-31-8 0,0 1 0,33 7 0,-34-9 0,2 0 0,33 8 0,-42-7 0,-1-1 0,38 9 0,-42-6 0,-1 2 0,43 4 0,-41-1 0,0-1 0,41 4 0,-41-3 0,0 1 0,38 1 0,-37-3 0,0-1 0,38 3 0,-38-6 0,0-1 0,38 6 0,-47-8 0,-2 1 0,39 7 0,-55-6 0,0 0 0,51 7 0,-54-5 0,1 1 0,56 5 0,-51-5 0,1 1 0,50 4 0,-53-5 0,0 0 0,51 1 0,-51-1 0,0 0 0,54 1 0,-47-1 0,2 1 0,50 4 0,-45-4 0,-1 1 0,49 3 0,-43-3 0,0 0 0,43 4 0,-39-3 0,0 1 0,41 2 0,-42-4 0,-1 0 0,40 3 0,-41-2 0,1-1 0,42 4 0,-42-4 0,1 1 0,43 1 0,-45-1 0,1-1 0,46 1 0,-44 0 0,-1-1 0,45 0 0,-42-1 0,-1 1 0,40 2 0,-51-3 0,-1 0 0,46 4 0,-58-5 0,-1 0 0,52 4 0,-24 0 0,-17-2 0,17 1 0,19 2 0,-25-1 0,-19-2 0,18 1 0,26 2 0,-24-1 0,-19-1 0,20 2 0,28 1 0,-50 0 0,5 0 0,59 0 0,-44 0 0,1 0 0,44 0 0,-36 0 0,2 0 0,38 0 0,-32 0 0,-1 0 0,33 0 0,-74 2 0,79-1 94,-69 6-94,67-6 463,-59 8-463,62-8 0,-66 6 0,64-6 0,-80 8 0,76-7 0,-36 5 0,1 0 0,32-5-52,-39 4 0,0 1 52,40-5-227,-38 5 1,0 0 226,41-5 0,-35 2 0,0 1 0,35-2 220,-69 4-220,73-3 1682,-50 3-1682,52-7 0,-38 7 0,40-5 2619,-38 5-2619,37-7 0,-42 9 0,42-7 0,-41 10 0,40-11 0,-43 10 0,44-6 0,-42 7 0,43-9 0,-38 6 0,37-7 0,-32 5 0,34-7 0,-30 7 0,30-6 0,-34 8 0,32-7 0,-41 7 0,40-8 0,-46 6 0,47-6 0,-47 3 0,47-3 0,-47 1 0,47-2 0,-49 0 0,48 0 0,-57 0 0,54 0 0,-63 0 0,63 0 0,-56 0 0,56 0 0,-45 0 0,46 0 0,-36 2 0,40-1 4268,-29 4-4268,30-5 5401,-12 3-5401,15-3 1390,-4 2-1390,4-2 804,-2 3-804,3-3 0,2 2 0,-2-1 0,5 3 0,-5-3 0,0 8 0,-1-7 0,-4 9 0,6-7 0,-3 1 0,6 0 0,-1-2 0,2 2 0,2 0 0,-1 0 0,10 14 0,-8-10 0,8 10 0,-10-14 0,1-2 0,-2 0 0</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2-25T16:54:17.458"/>
    </inkml:context>
    <inkml:brush xml:id="br0">
      <inkml:brushProperty name="width" value="0.05" units="cm"/>
      <inkml:brushProperty name="height" value="0.05" units="cm"/>
      <inkml:brushProperty name="color" value="#004F8B"/>
    </inkml:brush>
  </inkml:definitions>
  <inkml:trace contextRef="#ctx0" brushRef="#br0">4010 2195 24575,'-8'0'0,"-16"0"0,7 0 0,-28 2 0,7 3 0,-9 1 0,-2 6 0,4-1 0,-5 7 0,-4 1 0,19-5 0,-17 0 0,-4 7 0,-1 1 0,0-5 0,0 4 0,7 0 0,30-11 0,15-4 0,-29 13 0,27-11 0,-29 16 0,30-17 0,-30 19 0,29-20 0,-29 22 0,28-22 0,-33 24 0,30-23 0,-34 23 0,37-24 0,-16 8 0,3 5 0,-6-1 0,-1 4 0,-8 4 0,27-19 0,-22 17 0,22-17 0,-20 17 0,21-16 0,-18 15 0,18-15 0,-7 4 0,-4 7 0,10-13 0,-27 27 0,26-24 0,-30 26 0,13-12 0,-1 0 0,-6 7 0,26-24 0,-16 17 0,17-18 0,-11 16 0,12-18 0,-13 22 0,11-21 0,-19 23 0,19-21 0,-21 20 0,23-18 0,-22 16 0,22-19 0,-21 16 0,20-19 0,-15 17 0,15-17 0,-15 16 0,17-13 0,-17 12 0,18-13 0,-16 10 0,13-13 0,-10 13 0,11-12 0,-12 12 0,11-10 0,-10 8 0,11-8 0,-9 7 0,8-9 0,-10 12 0,10-12 0,-10 9 0,13-7 0,-15 8 0,14-8 0,-17 10 0,17-10 0,-16 10 0,16-7 0,-19 7 0,16-10 0,-14 10 0,15-12 0,-10 9 0,10-7 0,-12 6 0,11-7 0,-14 9 0,15-10 0,-15 14 0,15-14 0,-13 12 0,14-13 0,-11 8 0,12-5 0,-14 6 0,14-7 0,-14 9 0,12-10 0,-15 11 0,14-11 0,-16 12 0,16-12 0,-13 9 0,13-9 0,-9 7 0,13-6 0,-10 5 0,10-5 0,-8 1 0,8-1 0,-3 0 0,-3 4 0,-7 1 0,3-1 0,-11 6 0,20-9 0,-23 11 0,21-11 0,-24 12 0,23-13 0,-26 15 0,25-16 0,-32 19 0,31-16 0,-31 17 0,32-15 0,-34 17 0,32-19 0,-13 12 0,0-5 0,17-5 0,-39 17 0,14-3 0,0-5 0,-8 12 0,31-23 0,-27 21 0,26-20 0,-28 24 0,29-24 0,-32 27 0,31-26 0,-33 28 0,30-29 0,-30 32 0,30-31 0,-32 35 0,34-36 0,-39 42 0,39-39 0,-41 40 0,40-41 0,-47 48 0,46-46 0,-47 51 0,49-49 0,-39 44 0,39-47 0,-34 47 0,37-47 0,-30 42 0,32-40 0,-23 33 0,24-34 0,-19 33 0,19-34 0,-17 34 0,17-34 0,-14 36 0,15-34 0,-16 38 0,15-38 0,-13 45 0,13-44 0,-12 47 0,13-48 0,-8 45 0,8-46 0,-3 45 0,4-46 0,-4 48 0,5-46 0,-2 43 0,4-41 0,-3 37 0,3-37 0,-3 34 0,3-37 0,3 35 0,-3-35 0,7 37 0,-6-36 0,11 42 0,-10-41 0,12 42 0,-13-43 0,15 40 0,-13-40 0,13 43 0,-14-42 0,16 44 0,-15-44 0,18 41 0,-16-44 0,11 40 0,-9-43 0,5 31 0,-9-32 0,7 21 0,-9-18 0,8 13 0,-8-14 0,9 12 0,-9-12 0,8 12 0,-8-12 0,11 13 0,-11-14 0,13 14 0,-12-13 0,12 9 0,-12-9 0,12 7 0,-13-7 0,11 7 0,-9-10 0,10 17 0,-9-15 0,14 20 0,-15-19 0,23 17 0,-21-16 0,21 13 0,-18-16 0,18 13 0,-18-16 0,20 15 0,-19-13 0,21 10 0,-21-7 0,26 9 0,-25-11 0,32 16 0,-32-18 0,37 18 0,-36-17 0,47 15 0,-45-12-6784,71 17 6784,-65-18-2269,30 8 1,-1 0 2268,-30-11-3034,73 23 3034,-73-21-2029,78 19 2029,-74-17 0,31 5 0,-1 0 0,-29-7 0,30 5 0,-1-1 0,-32-8 0,78 11 0,-82-11 1864,59 4-1864,-64-5 0,34 0 0,-36 0 0,21 0 0,-24 2 2953,24-1-2953,-23 1 0,28-2 0,-26 0 0,29-3 0,-29 3 0,40-2 0,-36 2 0,45-3 0,-46 3 0,44-3 0,-45 3 0,41 0 0,-42 0 0,40-2 0,-39 1 0,40-3 0,-40 1 0,45-3 0,-44 3 0,58-4 0,-53 6 0,77-6 0,-74 6 0,32-2 0,-1-1 0,-32 3-2788,77-8 2788,-77 8-753,65-9 753,-68 7 2021,50-7-2021,-52 6 0,35-5 0,-39 7 0,41-9 0,-39 9 0,63-15 0,-59 15 0,82-15 0,-78 16 0,34-6 0,0-1 0,-34 7 8,68-14-8,-74 14 214,44-9-214,-47 10 3772,26-5-3772,-29 4 5641,14-3-5641,-16 3 2367,13-4-2367,-9 5 0,33-5 0,-26 4 0,53-1 0,-50 2 0,55-2 0,-59 1 0,54-4 0,-57 5 0,45-5 0,-47 4 1085,26-3-1085,-28 3 0,10-4 0,-14 5 0,8-5 0,-7 5 0,2-5 0,8 2 0,-10 0 0,22 1 0,-22-1 0,31-2 0,-29 1 0,46-3 0,-26 7 0,9-3 0,-8 1 0,-23 1 0,7-1 0,-10 0 0,1 1 0,-1-1 0,2 2 0,3-3 0,-5 0 0,16-4 0,-13 3 0,36-5 0,-31 5 0,39-3 0,-41 4 0,45-5 0,-39 7 0,51-6 0,-51 4 0,35-2 0,-42 2 0,11-2 0,-16 2 0,2-2 0,-4 0 0,3-1 0,-1 1 0,7-5 0,-4 4 0,11-12 0,-10 14 0,19-22 0,-17 22 0,35-32 0,-34 29 0,43-31 0,-44 31 0,33-24 0,-33 28 0,21-23 0,-22 23 0,18-28 0,-18 27 0,18-29 0,-18 26 0,20-29 0,-19 29 0,21-31 0,-23 31 0,20-31 0,-21 31 0,15-29 0,-16 30 0,6-11 0,-3 3 0,-4 8 0,14-25 0,-15 22 0,20-32 0,-17 31 0,15-31 0,0 8 0,-5 5 0,12-24 0,-21 41 0,17-42 0,-19 42 0,21-44 0,-23 43 0,23-49 0,-21 50 0,17-48 0,-18 50 0,15-48 0,-17 44 0,17-48 0,-17 48 0,14-49 0,-14 50 0,12-50 0,-13 49 0,9-39 0,-10 42 0,3-33 0,-3 33 0,0-40 0,0 38 0,2-41 0,-2 43 0,3-17 0,4-4 0,-6 19 0,13-52 0,-12 50 0,10-50 0,-11 52 0,10-50 0,-9 49 0,12-53 0,-10 53 0,13-52 0,-10 53 0,7-45 0,-8 45 0,2-40 0,-5 41 0,8-47 0,-9 46 0,15-55 0,-13 56 0,13-60 0,1 27 0,-3-2 0,11-16 0,-21 50 0,21-45 0,-23 45 0,25-48 0,-22 51 0,18-43 0,-17 44 0,14-38 0,-16 36 0,16-26 0,-19 28 0,17-19 0,-17 20 0,17-18 0,-17 18 0,17-17 0,-15 16 0,15-16 0,-14 16 0,14-16 0,-17 16 0,16-16 0,-13 19 0,19-26 0,-16 24 0,23-29 0,-23 27 0,34-27 0,-31 27 0,34-25 0,-36 28 0,10-11 0,5 0 0,-17 11 0,33-27 0,-31 29 0,29-27 0,-31 25 0,28-20 0,-29 20 0,27-20 0,-13 11 0,0-5 0,5-1 0,-19 16 0,6-7 0,-1 4 0,-6 2 0,7-2 0,-7 4 0,-2 1 0,2 0 0,-4-2 0,3 4 0,-1-1 0,2 0 0,1 1 0,1-6 0,-1 6 0,13-11 0,-11 8 0,11-6 0,-13 7 0,18-9 0,-15 7 0,31-14 0,-30 14 0,30-11 0,-31 11 0,33-12 0,-34 10 0,32-10 0,-34 13 0,18-5 0,-20 6 0,5 0 0,-6 0 0,0 1 0,2 1 0,-3-1 0,1 0 0,9-1 0,-7 0 0,11-4 0,-9 5 0,5-5 0,-6 7 0,-1-5 0,0 4 0,-3-1 0,1 0 0,2 1 0,-2-4 0,2 5 0,0-3 0,0 1 0,12-3 0,-9-1 0,30-2 0,-28 5 0,37-1 0,-39 1 0,46-3 0,-44 3 0,41-4 0,-41 6 0,23-6 0,-26 6 0,8-1 0,-10 2 0,0-2 0,1 1 0,-1-1 0,0 2 0,7 0 0,-7-3 0,6 3 0,-5-3 0,-1 1 0,3 1 0,-3-1 0,0 0 0,1 1 0,-1-1 0,0-1 0,0 3 0,0-3 0,1 3 0,20-4 0,-14 0 0,47-6 0,-43 7 0,61-9 0,-62 10 0,67-10 0,-68 11 0,49-4 0,-52 5 0,24 0 0,-27 0 0,4-2 0,-8 1 0,-1-1 0,3 2 0,-1 0 0,-2-2 0,1 1 0,-1-1 0,2 2 0,1 0 0,-1 0 0,0 0 0,-2-3 0,2 3 0,0-3 0,1 3 0,10-2 0,-8 1 0,27-6 0,-24 6 0,49-6 0,-46 7-6784,75-3 6784,-69 3 0,71 0 0,-74 0-1089,53 0 1089,-58 0 0,30 0 0,-34 0 0,6 0 0,-8 0 6245,-1 0-6245,0 0 1628,0 0-1628,0 0 0,1 0 0,-1 0 0,0 0 0,12 0 0,-9 0 0,34 0 0,-30 0 0,53 5 0,-51-4 0,63 8 0,-62-8 0,64 6 0,-62-4 0,56 2 0,-58-2 0,46 2 0,-50-4 0,36 1 0,-38-2 0,22 2 0,-23-1 0,11 1 0,-13-2 0,6 2 0,-6-1 0,6 4 0,-5-5 0,5 2 0,-6 1 0,6 0 0,-6 0 0,15 4 0,-12-6 0,35 8 0,-32-8 0,56 11 0,-52-11 0,57 13 0,-57-12 0,49 10 0,-50-11 0,55 8 0,-53-8 0,51 9 0,-56-9 0,39 6 0,-40-7 0,42 5 0,-40-5 0,50 7 0,-51-5 0,47 4 0,-48-5 0,43 4 0,-43-5 0,39 7 0,-41-6 0,15 4 0,-7-5 0,-9 0 0,18 2 0,-11-1 0,1 1 0,1-2 0,-11 0 0,4 0 0,-5 0 0,3 0 0,-3 0 0,12 0 0,-9 0 0,25-2 0,-24 1 0,38-3 0,-36 3 0,57-4 0,-51 5-6784,80-5 6784,-77 4-2269,35-2 1,-1-1 2268,-35 3-3034,79-6 3034,-81 6-128,51-3 128,-54 3 2971,14-1-2971,-23 2 4442,1 0-4442,-1 0 6643,0 0-6643,0 0 427,0 0-427,1 0 0,-4 2 0,17 1 0,-13 2 0,41 3 0,-35-3 0,21 1 0,3 3 0,11-3 0,-3 2 0,26-3 0,-57-5 0,39 0 0,-43 0 0,19 0 0,-21 0 0,5 0 0,-6 0 0,-4-2 0,3 1 0,0-1 0,1 2 0,18 0 0,-15 0 0,38 0 0,-35 0 0,48 0 0,-47 0 0,50 0 0,-51 0 0,21 0 0,0 2 0,3 1 0,3 0 0,5 1 0,-35-3 0,31 4 0,-30-5 0,28 5 0,-29-5 0,12 5 0,-15-4 0,1 1 0,-2-2 0,3 0 0,-2 0 0,8 0 0,-7 0 0,31 2 0,-27-1 0,64 6 0,-56-6-6784,74 6 6784,-72-6-4537,78 1 4537,-80-2-2774,70 0 2774,-75 0-137,54 2 137,-56-1 0,37 3 0,-40-3 0,27 4 0,-28-5 0,35 5 0,-32-5 3094,17 3-3094,19 1 0,-31 0 0,81 8 0,-79-8-190,34 6 0,-1-1 190,-34-7-2454,67 17 2454,-71-17-1790,62 16 1790,-61-15 2337,42 13-2337,-47-14 3494,8 4-3494,-13-5 4298,-1 4-4298,2-5 5633,3 10-5633,-2-9 0,13 20 0,-13-15 0,35 34 0,-31-29 0,48 45 0,-48-44 0,48 49 0,-49-49 0,50 49 0,-47-49 0,37 35 0,-40-38 0,27 19 0,-28-23 0,21 16 0,-22-19 0,15 15 0,-18-13 0,17 15 0,-16-12 0,21 22 0,-18-21 0,21 25 0,-21-26 0,18 25 0,-18-25 0,18 26 0,-21-25 0,23 25 0,-22-26 0,20 25 0,-21-26 0,23 30 0,-22-29 0,23 25 0,-24-26 0,18 22 0,-18-20 0,19 23 0,-16-25 0,13 25 0,-16-26 0,13 21 0,-13-16 0,12 15 0,-11-16 0,2 6 0,1 4 0,-1 6 0,3-2 0,2 12 0,-8-26 0,5 24 0,-6-24 0,5 19 0,-8-20 0,8 13 0,-7-14 0,5 12 0,-7-12 0,7 12 0,-6-12 0,6 12 0,-6-12 0,6 12 0,-6-12 0,8 17 0,-8-16 0,11 23 0,-8-23 0,10 28 0,-10-27 0,13 26 0,-15-26 0,14 22 0,-14-23 0,12 18 0,-10-19 0,15 24 0,-11-22 0,18 34 0,-18-33 0,22 35 0,-21-35 0,26 34 0,-28-33 0,44 45 0,-40-44 0,47 49 0,-47-49 0,48 39 0,-47-40 0,54 33 0,-53-36 0,22 13 0,0 0 0,-22-14-6784,69 40 6784,-63-36-2269,33 15 1,1 0 2268,-30-15 0,44 17 0,13 3 0,-21-13 0,-3 0 0,2 1 0,1 1 0,24 4 0,-14-5 4537,-44-15-4537,38 12 0,0 0 6784,-38-10-6784,33 8 0,-1-1 0,-36-7 0,29 5 0,0-1 0,-34-8 0,82 14 0,-81-14 0,38 4 0,2-1 0,-35-3 0,46 0 0,4 0 0,-38-2 0,57-2 0,2-1 0,-53 0 0,23-1 0,16-1 0,-17-1 0,-22-2 0,52-4 0,-1 1 0,-56 4 0,46-7 0,-2 1 0,-53 10 0,46-10 0,-2 0 0,-48 7 0,38-6 0,0 0 0,-40 7 0,37-5 0,-2 1 0,-36 7 0,32-6 0,0 0 0,-35 5 0,66-16 0,-69 17 0,53-19 0,-54 15 0,44-18 0,-47 17 0,44-22 0,-44 20 0,57-32 0,-52 33 0,56-37 0,-58 37-6784,68-42 6784,-64 41-4537,66-46 4537,-69 47-2727,52-45 2727,-52 42-1790,45-39 1790,-46 39 1599,44-37-1599,-45 38 0,41-38 0,-42 37 0,47-41 0,-45 40 0,58-48 0,-56 50-149,28-21 1,0-1 148,-26 21-219,30-20 1,-1 0 218,-27 22-706,29-20 1,0 1 705,-28 19 0,29-16 0,0-1 0,-32 16 0,73-28 0,-72 29 0,70-24 0,-69 24 0,66-25 0,-70 25 124,65-24-124,-64 24 0,76-30 0,-74 32 0,36-17 0,1 0 0,-33 18 0,44-21 0,1 0 0,-41 20-62,51-18 0,1 1 62,-51 18 0,59-13 0,2 0 0,-54 14 0,52-11 0,0 1 0,-57 11 0,41-10 0,-1 0 0,-44 10 0,35-9 0,-1 0 0,-34 10 441,31-8 1,0-1-442,-33 6 0,74-15 0,-78 16 0,75-14 0,-76 17 0,38-7 0,0-1 0,-36 5-442,40-6 1,1 0 441,-41 6 0,42-7 0,-1 0 0,-40 9 0,43-9 0,1 0 0,-41 8 0,43-6 0,1-2 0,-42 7 0,45-2 0,-1 0 0,-42 3 0,47 0 0,-1 1 0,-45 0 0,45 1 0,-1-1 0,-48-3 0,40 3 0,-1 1 0,-44-1 431,36-1 1,2 1-432,-31 2 0,71-9 0,-74 9 0,66-8 0,-73 8 167,73-9-167,-74 7 0,71-5 0,-70 5 429,68-2-429,-67 5 0,60-5 0,-61 4 0,68-3 0,-67 3 0,32-1 0,2-1 0,-33 3 0,35-3 0,1 1 0,-36 2-91,33-3 1,0 1 90,-32 1-639,34 0 0,0 0 639,-32 1 0,34 1 0,1 0 0,-35 0 0,38 1 0,-1 0 0,-36-1 0,31 0 0,-1 0 0,-36-1 108,72 3-108,-72-3 555,61 2-555,-67 1 800,55 0-800,-54 0 2237,49 4-2237,-48-6 3561,28 6-3561,-33-7 3646,8 3-3646,-10-3 4202,0 0-4202,1 0 1275,-1 0-1275,9 9 0,-6-7 0,27 24 0,-25-22 0,42 33 0,-40-30 0,44 36 0,-45-36 0,18 16 0,-13-11 0,-10-6 0,13 12 0,-9-9 0,-3 2 0,7 3 0,-13-7 0,13 14 0,-12-13 0,12 23 0,-10-22 0,10 28 0,-10-27 0,6 11 0,-3 10 0,0-24 0,7 50 0,-8-47 0,7 44 0,-8-23 0,1 1 0,-2 10 0,-3-33 0,3 33 0,-3-31 0,1 43 0,-2-42 0,0 46 0,0-46 0,-4 53 0,2-51 0,-5 52 0,7-55 0,-7 48 0,3-47 0,-6 51 0,4-50 0,-6 59 0,8-55 0,-13 65 0,12-64 0,-14 68 0,14-71-6784,-16 81 6784,18-79-2269,-8 34 1,-2 1 2268,8-32-1517,-3 30 0,-1 0 1517,3-31-2029,-4 77 2029,6-80 210,-3 70-210,7-71 2132,-3 27-2132,3-6 0,0-24 3190,0 61-3190,3-24 4768,-3 2-4768,10 31 6084,-9-65-6084,13 77 0,-10-75 0,13 79 0,-12-81 0,13 74 0,-15-76 0,15 71 0,-16-70 0,19 70 0,-18-71 0,20 62 0,-20-61 0,20 55 0,-17-56 0,17 53 0,-15-55 0,18 47 0,-20-48 0,26 44 0,-27-44 0,34 46 0,-31-46 0,34 49 0,-32-51 0,30 46 0,-31-48 0,29 42 0,-29-42 0,10 17 0,6-1 0,-16-14 0,42 37 0,-39-36 0,53 38 0,-49-38-3392,26 16 0,1 0 3392,-25-16-2269,37 17 1,0 0 2268,-33-16-1517,43 16 0,0-1 1517,-42-16-1015,53 18 1,2-2 1014,-49-17 0,55 17 0,1 0 0,-55-21 0,54 17 0,0-1 0,-53-17 0,54 12 0,1 1 0,-50-10 0,61 11 0,3-1 0,-53-9 0,24 4 0,18 3 0,-19-4 0,-26-7 0,26 4 0,19 3 0,-20-3 0,-27-7 0,19 4 0,17 2 0,-16-2 0,-19-4 1014,34 6 1,9-1-1015,-32-6 0,-3-1 3034,42 5-3034,-15-8 0,-11-1 4537,-42 2-4537,41-9 0,-1 0 6784,-40 7-6784,35-13 0,0 0 0,-37 12 0,32-15 0,0-2 0,-32 13 0,36-16 0,2-1 0,-30 14 0,42-15 0,2 1 0,-34 17 0,49-14 0,3 1 0,-48 14 0,19-5 0,18-3 0,-17 3 0,-18 4 0,46-12 0,-4 0 0,-56 16 0,34-17 0,-3-1 0,-43 17 0,29-15 0,-2 0 0,-34 16 0,47-30 0,-51 30 0,23-28 0,-28 27 0,18-30 0,-20 26 0,25-33 0,-22 33 0,34-45 0,-29 42 0,36-51 0,-37 51 0,35-58 0,-38 57 0,35-67 0,-35 68 0,38-76 0,-35 75 0,30-72 0,-31 72-6784,31-76 6784,-32 71-2269,16-33 1,-2 1 2268,-16 32-1517,16-28 0,0 2 1517,-14 27-2029,32-68 2029,-31 66 0,22-61 0,-24 62 148,12-60-148,-12 62 496,3-54-496,-8 59 730,5-53-730,-5 52 1084,2-46-1084,-4 48 1222,0-42-1222,0 42 2220,-5-39-2220,4 39 0,-11-39 0,11 39 0,-16-44 0,12 43 0,-16-50 0,15 47 0,-15-50 0,19 50 0,-22-54 0,21 55 0,-26-64 0,26 63 0,-28-68 0,27 68 0,-27-63 0,25 62 0,-27-54 0,26 55 0,-36-54 0,35 55 0,-38-55 0,39 56 0,-36-51 0,36 54 0,-37-54 0,34 56 0,-42-63 0,40 59-1335,-55-59 1335,53 58-1192,-50-49 1192,52 53 757,-43-41-757,44 43 0,-34-32 0,35 33 342,-12-13-342,-2 2 0,14 8 0,-47-34 0,44 34 0,-66-43 0,64 43-138,-30-17 0,0 0 138,28 17 433,-30-14 1,-9-4-434,-13 0 0,-2-2 0,-14-6 4537,72 31-4537,-52-22 0,53 23 0,-59-20 0,56 18 0,-70-17 0,67 15 0,-32-4 0,0 2 0,29 4-2269,-35-3 1,1 0 2268,37 4-1517,-35-4 0,2 1 1517,34 3-2029,-75-10 2029,74 10 0,-33-5 0,0 0 0,27 5 0,-35-3 0,0 2 0,36 4 0,-35-2 0,1-1 0,36 3 0,-33-1 0,-3-1 0,28 3 0,-32-1 0,0 0 0,30 0 0,-34-1 0,0 0 0,40 1 0,-56-3 0,-2 0 0,49 3 0,-26-4 0,-19-1 0,17 0 0,22 0 0,-26-1 0,-17-2 0,17 2 0,24 0 0,-31-4 0,-21-2 0,20 3 0,27 4 0,-32-6 0,-22-3 0,23 4 0,31 7 0,-16-5 0,-15-4 0,20 4 0,32 6 0,-34-9 0,2 0 0,42 10 1371,-65-12-1371,68 12 2707,-37-5-2707,41 7 4049,-15-5-4049,17 4 6055,-5-1-6055,6 2 0,-11-2 0,9 1 0,-40-8 0,35 7 0,-72-17 0,67 16-2291,-37-7 0,0-1 2291,35 6-2269,-36-4 1,-1 1 2268,36 4-1517,-28-3 0,-1 2 1517,29 4-1745,-58-11 1745,64 8 0,-61-15 0,61 13 0,-68-20 0,68 23 0,-70-30 0,66 28 0,-29-12 0,-1-1 0,27 11 0,-30-9 0,1 1 0,32 9 0,-69-22 0,74 24 409,-50-20-409,55 20 2372,-36-16-2372,38 13 3547,-24-10-3547,26 10 5305,-24-10-5305,23 13 0,-11-8 4467,2 4-4467,10 2 0,-21-14 0,-2-4 0,7 7 0,-20-20 0,31 30 0,-23-29 0,25 27 0,-24-27 0,26 26 0,-25-28 0,28 29 0,-23-25 0,23 26 0,-23-26 0,20 25 0,-23-35 0,21 34 0,-21-36 0,23 36 0,-27-35 0,28 34 0,-28-34 0,29 35 0,-26-31 0,26 32 0,-29-27 0,28 27 0,-21-20 0,22 21 0,-16-18 0,13 20 0,-3-11 0,-2 5 0,-4-12 0,3 5 0,-13-20 0,21 30 0,-20-34 0,18 35 0,-25-49 0,23 49 0,-34-63 0,32 57 0,-41-60 0,42 58 0,-44-53 0,47 56 0,-40-47 0,40 47 0,-18-14 0,1-6 0,12 23 0,-32-47 0,6 15 0,7 3-6784,-24-21 6784,44 51-3925,-48-43 3925,46 43 0,-61-43 0,59 41-3237,-70-40 3237,69 43-1082,-32-14 0,-1-1 1082,29 16 0,-38-16 0,-2 0 0,34 15-137,-45-16 0,0 0 137,42 18 0,-52-19 0,-2 1 0,47 17 0,-25-8 0,-18-6 0,16 5 0,13 6 0,-31-11 0,-24-5 0,21 5 0,25 8 0,-4-2 0,-23-5 0,1 1 0,22 6 0,7 6 0,-24-7 0,-21-5 0,23 6 0,28 9 0,-16-5 0,-17-2 0,19 3 0,25 5 0,-48-4 0,2 0 0,57 6 0,-44-2 0,1 1 0,47 2 0,-40 2 0,1 1 0,41-2 0,-36 4 0,0-1 0,37-3 0,-35 5 0,1 0 0,37-4 0,-36 6 0,0 0 0,33-6 0,-35 7 0,-2-1 0,34-7 0,-34 5 0,0 0 0,35-3 0,-33 2 0,0 0 0,33 1 0,-28 1 0,0 0 0,33-2 217,-66 14-217,71-17 426,-58 19-426,57-18 0,-55 22 0,56-19 0,-56 27 0,55-24 0,-59 38 0,59-35 0,-27 20 0,1 1 0,25-19 0,-31 23 0,-1 1 0,30-24-119,-32 22 0,-1 0 119,31-25-203,-33 23 1,-1-1 202,30-22 0,-32 17 0,1 0 0,34-18 0,-32 13 0,2-1 0,34-15 167,-67 28-167,69-31 1605,-50 21-1605,52-20 2907,-31 14-2907,35-15 4347,-19 10-4347,19-12 5732,-16 12-5732,19-10 0,-21 10 0,20-10 0,-23 13 0,21-15 1626,-26 19-1626,25-16 0,-30 21 0,30-20 0,-29 19 0,28-22 0,-26 16 0,30-15 0,-30 10 0,29-10 0,-29 10 0,27-10 0,-22 9 0,25-8 0,-22 5 0,22-4 0,-25 6 0,22-8 0,-30 12 0,29-13 0,-35 18 0,34-19 0,-39 22 0,39-22 0,-41 24 0,40-20 0,-40 20 0,41-21 0,-42 18 0,42-20 0,-42 20 0,44-18 0,-40 15 0,43-14 0,-34 6 0,33-6 0,-22 4 0,22-7 0,-13 6 0,14-7 0,-4 5 0,4-7 0,1 2 0,0-2 0,-3 0 0,2 0 0,-1 3 0,-3 0 0,3 0 0,-19 4 0,16-6 0,-21 6 0,23-7 0,-18 5 0,17-5 0,-15 3 0,17-3 0,-8 0 0,9 0 0,-4 2 0,4-1 0,-1 1 0,1-2 0,1 0 0,0 0 0,-3 2 0,2-1 0,-13 3 0,11-3 0,-24 4 0,23-5 0,-17 3 0,19-3 0,-8 2 0,9-2 0,-2 3 0,3-3 0,0 0 0,-1 0 0,-6 0 0,5 0 0,-24 0 0,21 0 0,-48 0 0,45 0 0,-70-5 0,66 2-3392,-33-3 0,-1 1 3392,33 2-2269,-42-6 1,-1 1 2268,37 5-1517,-43-6 0,1 0 1517,42 7-1015,-44-7 1,-1-1 1014,44 7 0,-43-7 0,0 1 0,45 7 469,-35-5 1,2 0-470,38 5 1642,-67-7-1642,72 8 3102,-37-1-3102,44 0 0,-11 1 4843,10-1-4843,-5 2 3166,1 0-3166,-11-5 2269,14 4-2269,-44-16 0,37 14 0,-65-20 0,64 20 0,-71-21 0,71 21 0,-60-16 0,64 18 0,-39-9 0,42 7 423,-20-2-423,22 2 0,-10 1 0,13-1 0,-10 0 0,9 0 0,-12 1 0,13 0 0,-11 1 0,12-1 0,-5 2 0,3-3 0,0 3 0,-1-5 0,-20-5 0,13 3 0,-54-20 0,47 21-3392,-30-14 0,-2 0 3392,22 10-2269,-35-15 1,-1-2 2268,33 14-1517,-49-19 0,0 1 1517,50 18-677,-25-9 1,-17-7 0,18 6 676,25 8 0,-51-19 0,3 0 0,58 22 0,-38-13 0,3 0 0,39 15 1284,-63-28-1284,67 32 2087,-45-25-2087,48 25 0,-45-25 0,43 24 0,-43-23 0,44 26 0,-39-22 0,39 21 0,-42-17 0,42 15 0,-44-15 0,43 17 0,-47-21 0,46 20 0,-48-21 0,48 20 0,-53-20 0,52 19 3699,-24-7-3699,-1-2 0,-7 0 0,-1-1-50,-17-8 50,52 23 0,-43-18 0,47 16 80,-49-17-80,47 17 0,-54-21 0,51 23 0,-63-28 0,60 24-3709,-76-26 3709,75 26 0,-38-13 0,-1 0 0,34 14-880,-34-14 0,0 0 880,35 14-816,-31-11 1,1 0 815,32 10 0,-34-10 0,-1 1 0,34 12 0,-36-12 0,0-1 0,33 13 0,-32-11 0,1-1 0,31 13 0,-38-10 0,-2 0 0,35 8 0,-41-6 0,1 0 0,42 4 0,-46-5 0,-1 2 0,43 4 0,-52-5 0,0 0 0,53 6 0,-62-6 0,0-1 0,57 7 0,-27-3 0,-18-2 0,17 3 0,27 4 0,-55-8 0,2 0 0,60 6 0,-47-3 0,1-1 0,49 2 0,-47-2 0,1 1 0,46 4 0,-37-5 0,1 1 0,39 6 0,-28-5 0,0 0 0,31 5 0,-75-9 0,77 9 0,-75-9 0,74 9 0,-75-8 0,72 10 0,-30-4 0,0 1 0,30 1 0,-40-2 0,0-1 0,37 4 0,-50-4 0,-4-1 0,43 5 0,-51-3 0,-1 0 0,50 3 2029,-56-4-2029,2 2 3034,61 1-3034,-49 0 0,-12 1 0,38 1 0,3 0 0,-3 0 0,-2 0 0,-24 0 0,13 0 0,43 0-1517,-39 1 0,2 0 1517,39 0-1015,-31 0 1,1 0 1014,32-1 0,-78 0 0,78 0 0,-79 3 0,77-3 0,-72 5 0,75-5 0,-72 7 0,74-5 0,-74 7 0,74-8 2029,-31 6-2029,4 0 0,26 0 0,-67 10 0,67-10 0,-71 14 0,72-13 3034,-74 15-3034,27-1 4537,4-7-4537,6 3 0,7-3-3190,29-11 3190,-36 14 5203,3-5-5203,-11 6 0,0-2 0,-33 14 0,79-23 0,-69 25 0,72-26 0,-60 25 0,59-28 0,-53 29 0,53-29 0,-49 26 0,50-27 0,-36 20 0,39-20 4771,-27 15-4771,27-13 0,-22 9 0,22-8 0,-22 6 0,22-5 0,-24 7 0,24-7 0,-32 12 0,30-12 0,-39 15 0,41-15 0,-52 16 0,50-17 0,-65 27 0,61-29-6784,-68 33 6784,68-30-4112,-63 29 4112,64-28 0,-60 25 0,60-26-2715,-57 25 2715,56-26-628,-48 25 628,49-23 2465,-38 21-2465,41-24 3231,-34 21-3231,37-21 0,-16 7 0,5 2 0,12-9 0,-33 19 0,32-16 4718,-33 13-4718,18 0 0,-3-6 0,-5 14 0,23-22 0,-24 24 0,24-22 1677,-12 10-1677,1 5 0,10-19 0,-25 39 0,25-36 1317,-22 37-1317,11-15 0,0 1 0,-7 12 0,22-31 0,-21 32 0,20-33 0,-18 43 0,17-44 0,-15 43 0,14-44 0,-16 40 0,16-39 0,-11 32 0,13-35 831,-9 26-831,11-27 0,-8 15 0,11-15 0,-9 11 0,9-10 0,-8 10 0,5-11 0,-6 13 0,6-11 0,-7 16 0,9-17 0,-12 22 0,12-21 0,-10 21 0,11-22 0,-6 5 0,2 2 0,-1-4 0,0 6 0,2-9 0,3-2 0,-4-5 0,5 5 0,-5-2 0,2 2 0,-2-2 0,2 2 0,-4-2 0,3 2 0,-11 2 0,8-1 0,-12 4 0,12-7 0,-15 9 0,17-8 0,-17 8 0,18-8 0,-9 0 0,10-1 0,-1-3 0,1 5 0,-3-5 0,1 3 0,0-3 0,-12 7 0,8-6 0,-24 13 0,23-10 0,-21 6 0,23-4 0,-4-4 0,10 1 0</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2-25T16:54:46.892"/>
    </inkml:context>
    <inkml:brush xml:id="br0">
      <inkml:brushProperty name="width" value="0.05" units="cm"/>
      <inkml:brushProperty name="height" value="0.05" units="cm"/>
      <inkml:brushProperty name="color" value="#008C3A"/>
    </inkml:brush>
  </inkml:definitions>
  <inkml:trace contextRef="#ctx0" brushRef="#br0">322 825 24575,'-7'14'0,"-4"7"0,-1 0 0,-7 10 0,0-4 0,-8 12 0,-3 3 0,1 5 0,5-5 0,8-12 0,-2 8 0,7 22 0,0 17 0,1-10 0,-7 9 0,6-3 0,-1 12 0,4-27 0,5-42 0,-4 36 0,6-40 0,-6 52 0,4-52 0,0 48 0,1-47 0,-1 43 0,3-45 0,0 43 0,0-43 0,3 36 0,-1-40 0,-2 30 0,3-30 0,-1 28 0,-1-26 0,3 31 0,-3-30 0,6 42 0,-6-40 0,8 39 0,-8-40 0,9 33 0,-9-34 0,6 32 0,-4-32 0,2 30 0,-2-31 0,4 27 0,-6-28 0,8 25 0,-8-24 0,9 24 0,-7-24 0,7 24 0,-4-25 0,6 28 0,-6-27 0,9 29 0,-9-29 0,15 38 0,-12-33 0,21 42 0,-21-42 0,24 40 0,-24-45 0,28 42 0,-29-42 0,27 30 0,-32-30 0,27 19 0,-26-20 0,29 18 0,-27-21 0,25 18 0,-23-17 0,25 15 0,-24-16 0,38 18 0,-35-17 0,18 8 0,12 5 0,-27-13 0,28 9 0,9 1 0,16 1 0,5 0 0,-18-7 0,-7-2 0,-29-3 0,79 7 0,-82-9 0,71 2 0,-73-5 0,61-3 0,-62 3 0,62-7 0,-61 6 0,66-11 0,-66 10-6784,75-7 6784,-70 8-2269,31-1 1,1-1 2268,-32 3-1517,39-2 0,1 1 1517,-38 1-1015,36 0 1,0 0 1014,-38 0 231,65 0-231,-68 0 2078,45 0-2078,-50 0 0,36-2 0,-38 1 3172,29-1-3172,-29 2 0,24 0 0,-24 0 0,26 0 0,-26 0 4744,31 0-4744,-28 0 0,38 5 0,-36-4 0,56 8 0,-53-8 0,68 6 0,-68-4 0,72 5 0,-73-5 0,59 4 0,-64-6 0,43 1 0,-43-2 0,36 2 0,-37-1 0,35 3 0,-35-3 0,39 1 0,-40 1 0,37-3 0,-38 3 5951,25-3-5951,-26 0 208,15 2-208,-15-2 0,14 5 0,-13-4 0,29 6 0,-26-6 0,57 10 0,-51-9-6784,77 14 6784,-74-11-2269,34 3 1,0 1 2268,-33-5-1517,35 3 0,-1 0 1517,-35-6-1015,31 6 1,-2 0 1014,-30-5 0,70 12 0,-72-10 103,70 10-103,-72-10 424,62 8-424,-64-11 1992,41 9-1992,-44-9 0,34 8 0,-33-8 0,36 8 0,-37-5 0,44 6 0,-40-7 0,55 9 0,-55-8 0,60 8 0,-63-9 0,59 9 0,-57-10 0,43 9 0,-45-10 3141,29 9-3141,-32-9 4476,16 6-4476,-20-4 5098,10 0-5098,-10-1 870,15 3-870,-11-4 280,16 8-280,-17-8 0,19 11 0,-18-11 0,25 13 0,-23-12 0,25 12 0,-29-10 0,34 13 0,-35-10 0,49 14 0,-44-16 0,53 19 0,-51-22 0,42 17 0,-44-17 0,18 9 0,-21-9 0,3 2 0,-7-2 0,1-1 0,-3 4 0,3-5 0,-1 5 0,0-2 0,11 11 0,-9-9 0,21 21 0,-20-20 0,22 22 0,-25-20 0,25 21 0,-24-21 0,23 20 0,-23-20 0,28 25 0,-27-24 0,32 31 0,-32-30 0,27 26 0,-26-28 0,20 22 0,-21-21 0,16 22 0,-16-25 0,9 17 0,-8-21 0,4 19 0,-7-16 0,11 21 0,-12-18 0,17 21 0,-14-21 0,18 27 0,-15-25 0,21 28 0,-23-30 0,26 28 0,-27-27 0,32 26 0,-30-26 0,30 24 0,-27-25 0,23 21 0,-25-24 0,18 16 0,-19-16 0,15 11 0,-15-9 0,14 10 0,-13-11 0,13 9 0,-14-12 0,7 9 0,-8-10 0,6 7 0,-8-6 0,10 2 0,-12 0 0,14 3 0,-11-5 0,16 11 0,-13-9 0,25 16 0,-23-16 0,39 21 0,-37-23 0,37 23 0,-39-23 0,34 18 0,-36-17 0,18 6 0,-2 2 0,9 2 0,-1-2 0,20 9 0,-41-19 0,38 12 0,-39-11 0,39 7 0,-38-6 0,39 3 0,-40-7 0,37 7 0,-37-6 0,40 9 0,-39-9 0,40 10 0,-40-9 0,36 7 0,-39-6 0,33 2 0,-33-2 0,29 2 0,-28-5 0,26 7 0,-25-5 0,27 5 0,-27-7 0,32 7 0,-32-6 0,42 8 0,-41-7 0,41 7 0,-42-8 0,35 8 0,-35-8 0,32 9 0,-32-9 0,34 8 0,-33-8 0,38 11 0,-38-10 0,43 12 0,-42-13 0,46 13 0,-46-12 0,49 12 0,-51-10 0,45 8 0,-46-9 0,19 2 0,-6 0 0,-13-4 0,26 6 0,-14-2 0,1-1 0,-1 2 0,-14-5 0,2 1 0,-3-2 0,-1 0 0,0 0 0,0 3 0,0-3 0,12 5 0,-9-4 0,23 5 0,-22-4 0,24 5 0,-27-5 0,22 1 0,-23 0 0,12-1 0,-11-1 0,4 1 0,-5-2 0,12 2 0,-9-1 0,15 3 0,-15-1 0,25 3 0,-23-4 0,34 3 0,-33-4 0,38 8 0,-38-7 0,36 9 0,-37-10 0,41 11 0,-39-8 0,49 8 0,-49-8 0,42 5 0,-43-8 0,29 4 0,-32-3 0,16-1 0,-18 1 0,4-2 0,-5 0 0,1 0 0,-1 0 0,0 0 0,0 0 0,1 0 0,1 0 0,-1 0 0,8 2 0,-7-1 0,12 3 0,-12-3 0,24 6 0,-21-6 0,44 11 0,-42-11 0,54 11 0,-53-11 0,52 11 0,-52-11 0,62 11 0,-60-11 0,71 11 0,-68-10 0,71 9 0,-71-10 0,66 6 0,-70-6 0,49 1 0,-52-2 0,27 0 0,-30 0 0,11 0 0,-13 0 0,3-2 0,-3 1 0,11-4 0,-9 5 0,20-5 0,-19 5 0,17-3 0,-19 3 0,19-2 0,-18 1 0,28-1 0,-27 2 0,38 0 0,-36 0 0,55 0 0,-52 0 0,70 0 0,-66 0-6784,74 0 6784,-72 0-4191,67-7 4191,-70 5 0,28-5 0,-1-3 0,8 1 0,2-2 0,12-3 0,-55 10 0,31-9 0,-36 7 4708,22-4-4708,-23 7 6267,17-9-6267,-18 8 0,20-11 0,-19 8 0,26-7 0,-25 7 0,13 0 0,-2-3 0,5 1 0,1 0 0,3 2 0,-21 5 0,13 1 0,-15-3 0,13 3 0,-15-4 0,11 5 0,-8-3 0,10 1 0,-7 1 0,21-6 0,-18 4 0,34-7 0,-33 6 0,38-8 0,-38 11 0,36-9 0,-37 7 0,16 0 0,-4 1 0,-2 2 0,5 0 0,8-2 0,-24 1 0,22-1 0,-24 2 0,22-3 0,-21 3 0,32-5 0,-29 4 0,33-1 0,-34 2 0,23-2 0,-25 1 0,13-1 0,-14-1 0,14 3 0,-13-3 0,16 1 0,-17 1 0,12-3 0,-12 3 0,10-4 0,-10 5 0,14-5 0,-14 5 0,17-3 0,-16 3 0,27-2 0,-25 1 0,40-1 0,-39 2 0,38-3 0,-39 3 0,42-2 0,-41 2 0,46-3 0,-46 3 0,41-5 0,-42 4 0,28-1 0,-30 2 0,11-2 0,-13 1 0,4-4 0,-5 5 0,3-3 0,-3 3 0,-2-2 0,2 1 0,-2-1 0,2 2 0,0-2 0,0 1 0,3-1 0,-2 2 0,8-3 0,-7 3 0,17-3 0,-16 3 0,20 0 0,-20 0 0,21-2 0,-21 1 0,9-1 0,-12 2 0,0 0 0,0 0 0,0 0 0,-2-2 0,2 1 0,-2-1 0,2 2 0,-2-3 0,2 3 0,-3-3 0,4 3 0,-1 0 0,0 0 0,3-2 0,-3 1 0,21-1 0,-16 2 0,44 0 0,-41 0 0,57 0 0,-56 0 0,68 0 0,-65 0 0,68 0 0,-68 0 0,60 0 0,-63 0 0,56-2 0,-57 1 0,47-6 0,-48 6 0,44-6 0,-44 6 0,51-3 0,-50 3 0,57-4 0,-57 5 0,71-5 0,-67 4 0,74-3 0,-73 1 0,52-5 0,-56 4 0,40-5 0,-43 8 0,27-6 0,-33 4 0,16-3 0,-17 3 0,15-1 0,-12 3 0,15-4 0,-15 5 0,29-7 0,-26 6 0,16-4 0,5 3 0,-20 1 0,57-6 0,-53 6 0,64-9 0,-65 9 0,61-6 0,-62 6 0,55-1 0,-55 2 0,50 0 0,-30-2 0,5 1 0,-5-4 0,-26 5 0,15-5 0,-15 4 0,15-6 0,-16 6 0,16-8 0,-15 8 0,24-9 0,-22 9 0,38-9 0,-35 7 0,51-2 0,-47 2 0,66 3 0,-64 0-6784,80 0 6784,-78 0-2269,31 0 1,1 0 2268,-32 0-1517,33 0 0,1 0 1517,-36 0 0,78-2 0,-82-1-541,59 0 541,-61 1 0,54 2 0,-53 0 0,50 0 0,-51 0 0,53 2 0,-51-1 0,56 1 0,-57-2 0,57 0 0,-54 0 2261,43 0-2261,-46 0 3710,27-2-3710,-32 1 5724,18-4-5724,-19 5 1673,12-3-1673,-12 1 1221,10 1-1221,-11-1 0,11 0 0,-10 1 307,19-4-307,-17 5 0,24-3 0,-24 3 0,24-2 0,-25-1 0,23 0 0,-23-2 0,14 5 0,-16-3 0,8 1 0,-7 1 0,12-3 0,-12 3 0,17-1 0,-16-1 0,11 3 0,-13-3 0,9 3 0,-9-2 0,6 1 0,-6-1 0,8 0 0,-7 1 0,10-4 0,-10 5 0,5-3 0,-7 3 0,5 0 0,-4 0 0,6-2 0,-5 2 0,16-3 0,-14 3 0,31 0 0,-27 0 0,44 0 0,-42 0 0,55 0 0,-56 0 0,63 0 0,-63 0 0,58 0 0,-59 0 0,48 0 0,-49 0 0,37-2 0,-39 1 0,34-6 0,-33 6 0,38-11 0,-38 10 0,43-16 0,-43 15 0,55-23 0,-52 22 0,70-24 0,-68 22-6784,79-23 6784,-78 21-2269,35-8 1,1 0 2268,-35 8-1517,38-9 0,0 0 1517,-37 8-1015,38-8 1,0 0 1014,-38 11 0,35-11 0,-1 1 0,-36 12 0,71-27 0,-73 27 287,60-24-287,-62 22 478,55-23-478,-56 23 1783,52-22-1783,-52 22 0,46-23 0,-46 23 0,39-24 0,-40 23 0,38-22 0,-40 22 3291,18-6-3291,2-1 0,-18 9 0,55-19 0,-52 16 0,56-14 0,-58 15 0,59-20 0,-58 21 0,62-30 0,-61 32 3950,58-34-3950,-33 14 4835,5 1-4835,10-15 0,-43 31 0,38-29 0,-38 27 0,36-25 0,-37 28 0,37-29 0,-37 30 0,40-31 0,-39 32 0,42-26 0,-41 24 1760,16-11-1760,9-1-6784,14-4 6784,-1 1-4537,27-10 4537,-61 25-2379,52-22 2379,-56 24-1490,49-22 1490,-52 21 2042,49-22-2042,-48 19 0,42-23 0,-42 24 0,34-28 0,-33 28 3469,35-31-3469,-35 28 0,36-26 0,-37 27 0,39-24 0,-38 24 0,32-18 0,-35 22 3789,21-11-3789,-24 12 0,14-9 0,-15 10 4111,15-7-4111,-12 9 0,26-11 0,-23 11 0,42-11 0,-40 11 0,62-9 0,-58 9-5209,82-6 5209,-80 6-2167,38 0 1,2 0 2166,-36 1-1517,37 0 0,-1 0 1517,-37 0-1015,34-1 1,-1 0 1014,-34 0 0,74-6 0,-77 6 560,53-6-560,-58 6 1835,49-6-1835,-49 4 3214,37-7-3214,-39 6 4808,23-3-4808,-27 4 4578,19-2-4578,-20 2 1389,24-4-1389,-21 5 0,30-5 0,-28 7 0,46-5 0,-40 4 0,52-3 0,-53 3 0,60-1 0,-60 2 0,71 0 0,-68 0-6784,71 2 6784,-69-1-4537,79 8 4537,-79-7-1517,32 3 0,-1 1 1517,-37-2-1816,74 6 1816,-76-7 0,75 9 0,-71-11 385,65 13-385,-67-12 730,51 12-730,-53-12 1112,44 12-1112,-45-13 2755,36 13-2755,-37-12 3463,23 9-3463,-25-9 3748,13 7-3748,-14-8 3978,15 11-3978,-15-11 0,26 16 0,-25-13 0,36 15 0,-39-12 0,21 3 0,-7 4 0,-10-11 0,27 18 0,-28-17 0,23 18 0,-7 2 0,-3-6 0,21 24 0,-31-31 0,40 38 0,-39-38 0,19 15 0,6 6 0,-23-22 0,53 49 0,-54-48 0,53 46 0,-54-48 0,47 44 0,-51-44 0,43 42 0,-21-19 0,1 2 0,6 8 0,-31-33 0,18 29 0,-17-29 0,19 38 0,-20-35 0,31 48 0,-29-44 0,34 45 0,-32-47 0,37 49 0,-36-50 0,38 55 0,-41-55 0,43 57 0,-44-56 0,44 53 0,-45-54 0,35 47 0,-34-47 0,26 40 0,-27-42 0,17 36 0,-20-37 0,13 35 0,-14-35 0,11 36 0,-11-35 0,7 16 0,1 3 0,9 9 0,-6-1 0,14 23 0,-21-49 0,25 48 0,-22-49 0,26 54 0,-28-55 0,32 56 0,-31-54 0,34 51 0,-32-50 0,34 45 0,-33-49 0,40 47 0,-39-49 0,46 51 0,-45-51 0,47 51 0,-47-49 0,40 41 0,-44-40 0,39 36 0,-41-35 0,37 36 0,-37-39 0,32 36 0,-29-38 0,37 38 0,-36-37 0,18 17 0,4-5 0,-24-10 0,56 24 0,-54-25 0,76 25 0,-2-5 0,-12-7 0,6 1 0,-9-2 0,-41-13 0,55 16 0,2 1 0,-54-15 0,53 15 0,-2 1 0,-55-16 0,39 12 0,-2 1 0,-44-13 0,70 22 0,-78-26 0,48 18 0,-50-20 0,38 18 0,-36-16 0,41 14 0,-37-15 0,56 20 0,-53-21-6784,71 22 6784,-72-19-2269,32 7 1,-1 0 2268,-33-7-1517,34 6 0,0 1 1517,-33-8-1015,31 6 1,0 0 1014,-33-7 284,66 15-284,-69-17 645,52 17-645,-53-17 869,49 14-869,-49-14 0,54 14 0,-51-14 0,68 19 0,-65-15 2919,34 6-2919,7 4 3511,-38-13-3511,45 12 0,2 0 3738,-41-10-3738,49 9 0,1 2 4418,-49-11-4418,40 7 0,0 0 0,-44-7 0,32 3 0,-2 0 0,-35-4 0,70 8 0,-75-8 0,61 5 0,-62-8 0,59 8 0,-58-7 0,63 2 0,-62-2 0,71-1 0,-70 1-6784,80-2 6784,-79 0-2269,32 0 1,2 0 2268,-31 0-1517,31 0 0,1 0 1517,-30 0-1015,36 0 1,2 0 1014,-37 0 0,43 0 0,-1-2 0,-42-1 0,32-1 0,-2 0 0,-36 1 0,74-9 0,-74 8 1014,30-4 1,9-1-1015,22-12 3034,-5 7-3034,-10-3 0,-9 1 4537,-33 9-4537,28-10 0,-1-2 0,-32 10 0,63-29 0,-65 31 0,49-31 0,-52 28 0,53-31 0,-51 31 0,62-37 0,-61 38 0,61-46 0,-62 43 0,64-50 0,-62 49-2269,26-17 1,0 1 2268,-27 18-3034,66-44 3034,-64 45-1015,29-21 1,0 1 1014,-26 22 0,29-22 0,-1-1 0,-28 19 471,26-14 1,1-1-472,-26 14 1345,63-35-1345,-67 38 2132,49-34-2132,-53 35 3317,37-32-3317,-41 31 0,33-38 0,-33 37 0,32-48 0,-31 48 0,24-50 0,-25 51 0,18-51 0,-21 48 2551,9-23-2551,-6 2 0,-2 19 0,9-54 0,-9 55 0,9-65 0,-11 65 0,7-69 0,-10 62 0,9-66 0,-7 69-1516,1-32 1,0-1 1515,-1 33-1422,-2-40 1,0 0 1421,-1 34-1193,-3-38 1,-1 0 1192,0 36-1015,-5-43 1,-1 1 1014,3 43 1014,-3-36 1,-3-9-1015,-12-14 3034,8 6-3034,-7 13 0,2 9 4537,16 36-4537,-23-37 0,-1 0 6784,19 35-6784,-19-28 0,-2 1 0,20 32 0,-42-62 0,42 63 0,-33-56 0,36 62 0,-37-66 0,37 63-6784,-45-67 6784,47 66-4537,-50-62 4537,48 62 0,-23-27-2598,4 7 2598,19 22-256,-39-45 256,38 43 0,-38-41 0,37 40 0,-46-42 0,45 45 0,-55-47 0,51 49 0,-60-49 0,61 49 0,-66-45 0,67 47-121,-60-40 121,61 43 0,-58-37 0,56 36 0,-65-36 0,64 34-941,-32-14 1,-1-1 940,31 15 0,-39-14 0,-1 1 0,36 14 0,-41-10 0,0 0 0,38 11-104,-38-5 1,1 1 103,37 6 1014,-38-4 1,-13 0-1015,21 4 0,2-1 1517,3-1 0,-3 0-1517,-31 2 0,10 1 4537,41 0-4537,-34 1 0,0 1 6784,38 1-6784,-25 0 0,3 0 0,33 3 0,-63-3 0,68 3 0,-54-3 0,55 2 0,-22-1 0,-4 3 0,24-3 0,-67 6 0,66-6-6784,-80 10 6784,76-9-2269,-38 6 1,0 0 2268,34-5-1517,-47 5 0,0 1 1517,47-7 0,-46 4 0,-13 1 0,28-4 0,3-1 1517,2 1 0,-3 0-1517,-30 3 0,11 0 4537,44-4-4537,-41 4 0,0 1 6784,44-5-6784,-35 4 0,2 0 0,40-5 0,-73 8 0,75-8 0,-59 6 0,61-6 0,-56 4 0,56-5 0,-70 7 0,66-3 0,-73 5 0,73-5-6784,-81 5 6784,75-8-2269,-35 4 1,0 0 2268,36-4-1517,-40 0 0,-1 0 1517,41-2-1015,-42-4 1,-1-1 1014,40 3 0,-45-4 0,0-1 0,42 4 0,-47-1 0,0-1 0,47 3 0,-43-4 0,2 2 0,46 3 0,-37-8 0,-1-1 0,34 4 0,-41-13 0,-4-1 0,32 11 0,-48-14 0,1 1 0,52 16 0,-47-11 0,3 0 0,54 12 0,-41-9 0,1 2 0,43 9 0,-35-11 0,1-1 0,35 12 0,-30-12 0,0-1 0,32 13 1076,-73-29-1076,74 29 0,-63-27 0,65 25 2471,-41-20-2471,47 21 0,-29-26 0,33 24 0,-32-34 0,33 31 3785,-19-14-3785,5-5 0,-5-6 0,1 0 0,-10-22 0,27 45 5661,-11-22-5661,-5-2 0,15 23 0,-34-58 0,34 57 0,-38-62 0,39 62 0,-41-62 0,39 59 0,-38-54 0,38 55 0,-29-46 0,30 51 0,-24-47 0,23 47 0,-24-47 0,26 47 0,-32-51 0,30 47 0,-37-55 0,37 54 0,-37-55 0,37 57 0,-30-48 0,31 51 0,-23-34 0,24 35 0,-28-33 0,27 32 0,-33-39 0,32 41 0,-37-45 0,34 45 0,-41-51 0,40 48-3554,-52-55 3554,52 54 0,-56-52 0,57 54 161,-58-49-161,16 22 0,7-3 0,-36-11 0,69 41 0,-63-32 0,63 36 0,-58-28 0,57 28 6784,-24-10-6784,-7-4 0,27 14-6784,-72-29 6784,71 29 0,-28-9 0,-10-1 0,7 8 0,1 0 0,-32-11 0,-5 6 0,10 2 0,47 7 0,-53-6 0,-1 1 6784,53 6-6784,-52-3 0,1 1 0,53 5 0,-43-3 0,2 1 0,44 2 0,-40 0 0,0 0 0,39 1 0,-43 2 0,0 0 0,42-1 0,-48 5 0,1 0 0,48-4 0,-48 7 0,0 0 0,50-6 0,-50 9 0,-1-1 0,49-8 0,-50 8 0,0 1 0,50-7 0,-45 6 0,-1 0 0,45-4 0,-40 3 0,0 1 0,41-4 0,-38 7 0,0 1 0,42-6 0,-39 7 0,1 1 0,41-9 0,-39 9 0,2-1 0,37-7 0,-32 8 0,-1 1 0,32-9 0,-29 10 0,-2 0 0,30-10 0,-28 12 0,0 1 0,30-12 0,-29 15 0,0-1 0,30-15 0,-30 18 0,0-1 0,31-19 0,-31 22 0,-1 0 0,30-21 0,-32 20 0,0 2 0,31-21 0,-32 18 0,2 2 0,33-17 0,-30 17 0,-1 0 0,30-17 0,-26 18 0,0-1 0,24-20 0,-63 40 0,65-42 0,-65 33 0,68-33 0,-30 13 0,-2-1 0,28-11 0,-33 14 0,1 1 0,31-13 0,-29 13 0,-1 1 0,31-14 0,-31 16 0,-2 0 0,29-15 0,-31 16 0,-1 0 0,35-16 0,-36 11 0,1-1 0,36-13 0,-35 8 0,0-1 0,34-9 0,-31 6 0,0-1 0,31-9 0,-30 6 0,1 0 0,32-6 0,-33 4 0,-2 0 0,32-3 0,-33 4 0,0 1 0,32-1 0,-35 4 0,-1-1 0,35-5 0,-33 6 0,-1-1 0,33-5 0,-30 3 0,0 0 0,32-3 0,-34 1 0,-1 1 0,38-2 0,-36 1 0,1 0 0,36-3 0,-77 6 0,78-7 0,-65 7 0,68-8 0,-66 8 0,64-8 0,-59 11 0,62-10 0,-50 12 0,50-13 0,-46 16 0,47-15 0,-39 16 0,39-13 0,-43 19 0,41-18 0,-51 21 0,51-21 0,-61 27 0,60-24-6784,-69 27 6784,65-28-2269,-30 11 1,-2-1 2268,21-8-1517,-23 10 0,0-1 1517,25-11-1015,-26 12 1,2 0 1014,30-13 502,-30 13 0,2 0-502,32-13 0,-67 33 0,67-33 173,-61 33-173,66-31 316,-61 29-316,62-29 0,-61 29 0,59-29 0,-66 29 0,64-29-1099,-68 33 1099,68-34 331,-54 39-331,58-41 515,-44 38-515,44-39 0,-44 41 0,45-37 584,-42 33-584,46-33 2933,-38 24-2933,36-27 0,-30 24 0,29-26 0,-27 21 0,26-20 0,-26 17 0,27-18 0,-22 15 0,23-17 0,-26 21 0,25-19 0,-34 24 0,32-25 0,-37 23 0,38-21 0,-38 19 0,37-17 0,-37 19 0,40-18 3474,-30 16-3474,32-17 0,-25 14 0,22-15 0,-27 17 0,27-20 0,-32 20 0,31-20 0,-38 20 0,37-18 0,-39 19 0,39-19 0,-41 18 0,40-20 0,-45 16 0,45-18 0,-48 11 0,48-11 3779,-22 4-3779,1-1 0,20-2 0,-56 9 0,55-9 4374,-67 14-4374,24-7 0,1 5 0,-41-2 0,79-9 0,-35 1 0,0-1 0,32-2 0,-40 1 0,-2 0 0,37-1 0,-43 0 0,0 0 0,43-1 0,-38 1 0,1 1 0,40-2 0,-32 4 0,2-1 0,34-2 0,-74 6 0,76-6 0,-67 4 0,67-5 0,-61 2 0,61-4 0,-69-1 0,65 0-3392,-31-1 0,0 1 3392,31 2-2269,-31-3 1,2 1 2268,34 2-372,-64-6 372,66 6 0,-34-4 0,43 3 4353,-11 1-4353,12-1 6508,-11 0-6508,8 1 832,-15-4-832,17 2 0,-14 0 0,15 1 0,-8 2 0,6 0 0,-7 0 0,7 0 0,-9-2 0,9 1 0,-12-1 0,11 2 0,-14 0 0,13 0 0,-16 0 0,16 0 0,-16 0 0,16 0 0,-23-3 0,21 3 0,-11-3 0,-4 1 0,15 1 0,-30-1 0,18 2 0,-2 0 0,-3 0 0,19 0 0,-11 0 0,12 0 0,-14-2 0,12 1 0,-41-6 0,34 6-6784,-79-9 6784,73 7-2269,-41-2 1,-1 0 2268,40 1-1517,-39-1 0,-1 1 1517,40 3-1015,-33-2 1,2-1 1014,35 1 187,-67-5-187,73 4 1610,-53-5-1610,55 5 0,-59-8 0,56 8 0,-77-13 0,72 15 0,-36-6 0,-2 0 0,28 6-129,-35-4 1,0 0 128,34 2-770,-33 0 0,4-2 770,38 3 0,-36-4 0,0 1 0,39 4 0,-38-6 0,2 1 0,37 5 0,-77-12 0,78 12 1350,-62-12-1350,63 12 0,-53-14 0,56 13 0,-65-18 0,62 18 0,-69-21 0,70 21 0,-63-18 0,63 19 2106,-49-15-2106,53 13 3741,-32-8-3741,34 6 5594,-22-7-5594,25 7 0,-30-11 0,31 10 0,-47-17 0,42 15 2108,-26-8-2108,-7-2 0,26 10-5299,-69-22 5299,71 25-4278,-73-18 4278,75 19-2615,-65-12 2615,67 13 0,-58-10 0,23 7 0,2-1 0,-39-6 0,67 9-94,-37-4 1,-3-1 93,28 2-246,-46-6 1,-3 0 245,40 6-1015,-51-8 1,1 0 1014,51 8 0,-42-5 0,2 1 0,47 6 0,-31-4 0,4 1 0,39 7 418,-64-17-418,71 14 867,-46-19-867,47 18 0,-44-27 0,45 26 0,-59-38 0,53 33 0,-32-17 0,-2 0 0,28 16 0,-34-18 0,1 2 0,35 19-249,-36-16 0,1 0 249,36 18 375,-73-33-375,75 35 1960,-49-23-1960,53 24 0,-39-17 0,42 15 3388,-33-10-3388,35 13 5253,-21-10-5253,20 12 2617,-15-12-2617,15 12 0,-20-17 0,19 14 0,-30-26 0,27 21 0,-39-33 0,39 32 0,-49-43 0,49 41 0,-57-49 0,59 50-5018,-61-52 5018,58 51-2150,-25-22 1,-2 1 2149,25 20-1393,-60-50 1393,61 52-2572,-60-50 2572,60 49 0,-60-51 0,63 52 0,-59-48 0,55 48 0,-62-50 0,59 50-549,-26-22 0,0 1 549,25 20 0,-33-20 0,0-1 0,30 21 0,-36-21 0,-2 2 0,35 21 0,-38-20 0,0 0 0,39 21 0,-37-16 0,1 1 0,41 17 0,-33-13 0,0 2 0,35 14 0,-32-12 0,-1-1 0,32 11 0,-33-7 0,1-1 0,32 8 0,-80-17 0,80 18 0,-32-6 0,-1 1 0,32 5 0,-79-16 0,79 15 0,-75-10 0,72 13 0,-74-10 0,74 10 0,-77-11 0,77 11 0,-74-8 0,76 9 0,-68-7 0,71 6 226,-64-8-226,63 10 375,-59-12-375,59 13 0,-63-9 0,62 9 0,-70-6 0,70 6 0,-74-8 0,73 8 0,-34-4 0,-1 0 0,30 4-123,-34-3 0,0 1 123,37 2-178,-36 0 1,1 0 177,37 1 0,-36 0 0,-1 0 0,36 0 0,-38 1 0,1 1 0,35-1 0,-36 2 0,2 0 0,38-3 0,-37 5 0,1 0 0,36-4 1188,-77 13-1188,81-12 2491,-53 12-2491,56-12 0,-32 9 0,34-10 0,-27 11 0,26-10 0,-30 12 0,30-10 0,-45 15 0,42-14 0,-49 21 0,50-21 3851,-19 10-3851,-3 1 0,22-12 0,-48 26 0,48-26 5759,-38 26-5759,24-11 0,-3-1 0,-2 15 0,23-27 0,-18 32 0,18-28 0,-19 30 0,22-31 0,-17 29 0,18-31 0,-11 30 0,9-33 2765,-2 24-2765,3-23 330,2 9-330,-2-10 0,5 3 0,-2-5 0,2 4 0,0-1 0,-3-2 0,3 1 0,-3-1 0,3 2 0,0 5 0,0-3 0,0 9 0,0-9 0,0 13 0,0-14 0,0 16 0,0-15 0,0 17 0,0-16 0,0 13 0,0-14 0,3 10 0,-1-11 0,1 4 0,0-5 0,-3-2 0,0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2-25T15:57:44.474"/>
    </inkml:context>
    <inkml:brush xml:id="br0">
      <inkml:brushProperty name="width" value="0.05" units="cm"/>
      <inkml:brushProperty name="height" value="0.05" units="cm"/>
      <inkml:brushProperty name="color" value="#E71224"/>
    </inkml:brush>
  </inkml:definitions>
  <inkml:trace contextRef="#ctx0" brushRef="#br0">0 1 24575,'0'0'0</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2-25T16:55:36.448"/>
    </inkml:context>
    <inkml:brush xml:id="br0">
      <inkml:brushProperty name="width" value="0.05" units="cm"/>
      <inkml:brushProperty name="height" value="0.05" units="cm"/>
      <inkml:brushProperty name="color" value="#849398"/>
    </inkml:brush>
  </inkml:definitions>
  <inkml:trace contextRef="#ctx0" brushRef="#br0">381 6696 24575,'-6'2'0,"-1"1"0,3 2 0,-3-2 0,7 1 0,-17 9 0,11-6 0,-30 28 0,28-24 0,-39 45 0,38-43 0,-41 52 0,40-52 0,-36 57 0,36-58 0,-26 52 0,28-54 0,-16 48 0,17-46 0,-11 45 0,14-46 0,-7 40 0,9-40 0,-5 38 0,7-15 0,24 52 0,7 8 0,-12-26-2344,12 17 1,-3-16 2343,-21-62 0,-6-1 0,1-1 0,1 0 0,-3 0 0,5 0 0,5 12 0,-6-9 4687,17 21-4687,-16-21 0,21 20 0,-18-20 0,30 23 0,-27-22 0,49 31 0,-46-30 0,63 35 0,-62-36 0,66 31 0,-66-30-6784,69 27 6784,-69-27-3860,60 23 3860,-62-28 0,57 21 0,-56-21-1048,58 19 1048,-56-19 0,64 20 0,-60-21 0,74 21 0,-70-22-1456,25 8 1,1-1 1455,-29-8 0,37 8 0,1-1 0,-35-7-203,41 7 1,0-1 202,-43-7-688,46 9 0,1 0 688,-46-7 0,57 10 0,1 0 0,-53-9 0,58 8 0,1 0 0,-55-10 0,53 10 0,0-1 0,-58-7 0,55 5 0,0-1 0,-54-7 0,47 4 0,-1-1 0,-49-3 0,38 3 0,-2-1 0,-39-2 0,32 1 0,-1 1 0,-37-3 0,78 5 0,-76-5 0,75 7 0,-73-5 0,75 4 0,-79-3 200,71 3-200,-73-4 473,61 1-473,-62-3 854,50 2-854,-51-1 2323,44 3-2323,-45-3 0,48 6 0,-47-6 0,47 6 0,-48-6 0,43 1 0,-43-2 3382,38 0-3382,-38 0 3932,31 0-3932,-30 0 0,33 0 0,-32 0 0,46 0 0,-47 0 0,61 2 0,-57-1 0,64 1 0,-63-2 0,62 0 0,-64 0 4093,27 0-4093,-9 2 0,-21-1 0,42 4 0,-43-5 1127,31 2-1127,-10-2 0,-4 0 0,30 3 0,-45-3 0,57 3 0,-54-3 0,69-3 0,-67 3-6784,75-7 6784,-76 5-4537,80-7 4537,-79 8-3034,80-6 3034,-82 6-735,68-6 735,-68 6 0,55-9 0,-56 9 0,50-8 0,-52 5 0,50-3 0,-51 4 0,49-7 0,-49 8 0,54-9 0,-53 9 0,64-7 0,-62 8 0,64-9 0,-62 9 0,58-11 0,-59 11 0,61-13 0,-60 9 2670,26-2-2670,-1-5 0,-28 10 0,63-20 0,-60 19 3992,63-25-3992,-27 10 5969,-1-5-5969,13-6 0,-54 21 0,32-18 0,-35 20 0,21-20 0,-22 23 2459,15-23-2459,-15 20 0,14-20 0,-13 18 0,18-28 0,-21 26 0,23-29 0,-24 30 0,26-24 0,-24 24 0,23-20 0,-24 21 0,16-16 0,-19 16 0,14-13 0,-14 13 0,14-13 0,-14 13 0,17-16 0,-14 16 0,16-21 0,-13 20 0,20-27 0,-19 27 0,24-27 0,-25 29 0,9-11 0,2 5 0,-4-4 0,7 2 0,1-8 0,-15 20 0,13-19 0,-14 18 0,15-18 0,-15 17 0,19-21 0,-18 22 0,21-24 0,-21 22 0,23-23 0,-25 21 0,31-21 0,-29 23 0,31-22 0,-29 24 0,27-27 0,-27 25 0,30-23 0,-31 21 0,31-18 0,-30 20 0,27-23 0,-27 26 0,27-28 0,-28 25 0,27-26 0,-28 26 0,30-27 0,-28 29 0,35-34 0,-35 31 0,42-34 0,-41 31 0,45-31 0,-44 32 0,44-29 0,-44 28 0,39-23 0,-40 24 0,33-20 0,-36 21 0,31-19 0,-34 20 0,27-13 0,-28 14 0,21-11 0,-20 10 0,17-10 0,-15 12 0,12-9 0,-12 10 0,14-13 0,-13 12 0,11-11 0,-13 14 0,11-12 0,-12 10 0,11-9 0,-12 7 0,13-4 0,-10 4 0,14-6 0,-16 6 0,18-9 0,-17 11 0,20-13 0,-18 15 0,22-17 0,-21 17 0,26-20 0,-25 17 0,32-17 0,-34 15 0,41-15 0,-41 17 0,39-19 0,-37 21 0,39-23 0,-39 20 0,55-27 0,-52 23 0,65-28 0,-61 31-6784,69-33 6784,-70 32-2269,32-14 1,0-1 2268,-31 14-1517,29-15 0,1 1 1517,-32 17-1015,30-17 1,-1-1 1014,-28 16 130,63-35-130,-66 36 540,50-29-540,-51 32 2360,33-24-2360,-37 25 3530,21-21-3530,-22 19 4790,15-15-4790,-15 14 0,16-13 0,-17 11 0,31-21 0,-29 22 0,39-26 0,-34 29 0,32-26 0,-33 26 0,35-27 0,-36 27 5034,18-15-5034,-1 5 0,8-7 0,-1 4 0,21-14 0,-44 27 0,19-13 0,-5 6 0,14-6 0,-6-1 0,24-9 0,-47 20 0,45-20 0,-43 21 0,45-22 0,-46 22 0,37-18 0,-39 19 0,25-14 0,-27 17 0,16-12 0,-17 10 0,14-6 0,-13 6 0,22-7 0,-20 7 0,32-14 0,-32 14 0,44-18 0,-42 17 0,47-17 0,-47 18 0,41-18 0,-42 19 0,36-16 0,-37 18 0,30-13 0,-31 12 0,29-10 0,-29 11 0,29-11 0,-29 10 0,31-12 0,-32 10 0,36-11 0,-39 9 0,42-9 0,-39 11 0,39-10 0,-37 12 0,37-12 0,-37 12 0,33-12 0,-34 12 0,33-10 0,-31 11 0,40-8 0,-39 5 0,49-6 0,-49 4 0,56-4 0,-55 6 0,48-5 0,-52 6 0,35-8 0,-37 8 0,26-4 0,-25 6 0,20-6 0,-20 6 0,23-6 0,-24 4 0,25-2 0,-26 2 0,23-2 0,-22 4 0,10-3 0,-11 3 0,4-4 0,-5 5 0,5-3 0,-4 3 0,6-2 0,-5 1 0,9-3 0,-9 3 0,12-4 0,-12 5 0,22-5 0,-20 5 0,38-5 0,-35 4 0,51-1 0,-50 2 0,64 0 0,-60 0 0,66-3 0,-67 3 0,61-2 0,-63 2 0,47 0 0,-50 0 0,19-3 0,-23 3 0,2-3 0,-3 3 0,-1 0 0,-2-2 0,1 1 0,6-1 0,-3 2 0,26 0 0,-22 0 0,45 0 0,-43 0 0,54 0 0,-53 0 0,23 0 0,5 2 0,-27-1 0,62 1 0,-40 0 0,9-1 0,-13 1 0,-27-2 0,4 0 0,-5-2 0,0 1 0,8-6 0,-6 6 0,30-15 0,-25 13 0,67-23 0,-59 20-3392,34-7 0,0-1 3392,-30 7-2269,35-6 1,0 1 2268,-37 5-1517,34-6 0,-1 1 1517,-37 7-1015,31-6 1,0 1 1014,-33 8 311,66-13-311,-69 14 1741,50-8-1741,-51 8 0,39-4 0,-40 5 0,45 0 0,-44 0 0,68 0 0,-64 0 0,36 0 0,1 0 0,-32 0 0,38 0 0,2 0 0,-37 0-217,36 0 0,-1 0 217,-35 0-809,34 0 0,1 0 809,-35 0 0,29-1 0,-1 0 0,-34 0 309,64-1-309,-69 2 489,60-3-489,-59 3 0,60-5 0,-60 4 0,59-3 0,-60 3 0,62-6 0,-61 6 1666,61-9-1666,-59 9 0,54-6 0,-54 6 0,47-6 0,-51 6 0,41-6 0,-39 6 2680,40-3-2680,-40 3 0,51-4 0,-51 5 0,61-5 0,-61 5 0,61-5 0,-61 4 0,58-1 0,-59 2 0,57 0 0,-56 0 0,53-2 0,-54 1 0,43-4 0,-45 5 3610,24-5-3610,-27 4 4443,8-3-4443,-10 1 1999,4 0-1999,-7-2 1188,14 2-1188,-12 0 0,19-4 0,-17 6 0,19-6 0,-18 4 0,18-3 0,-18 3 0,11-1 0,-13 3 0,7-1 0,-8 2 0,7-3 0,-5 3 0,17-5 0,-16 5 0,28-3 0,-27 3 0,28 0 0,-27 0 0,30 0 0,-30 0 0,27 0 0,-28 0 0,19 0 0,-20 0 0,9 0 0,-12 0 0,8 0 0,-7 0 0,15 0 0,-13 0 0,28-2 0,-26 1 0,39-1 0,-38 2 0,46 0 0,-46 0 0,43 0 0,-43 0 0,27 0 0,-31 0 0,10 0 0,-11 0 0,1 0 0,-2 0 0,1 0 0,-1 0 0,0 0 0,0 0 0,1 0 0,3 0 0,-2 0 0,7-2 0,-7 1 0,5-1 0,-6 2 0,1 0 0,-2 0 0,5 0 0,-3 0 0,5-3 0,-7 3 0,10-3 0,-8 3 0,12-2 0,-12 1 0,12-3 0,-12 3 0,10-4 0,-11 5 0,4-3 0,-5 3 0,0 0 0,-2-2 0,2 1 0,-2-1 0,11 0 0,-6-1 0,16-3 0,-17 3 0,19-4 0,-18 6 0,11-6 0,-13 7 0,2-3 0,-5 1 0,4-1 0,-4 0 0,21-9 0,-15 10 0,40-22 0,-37 18 0,61-25 0,-58 22 0,67-27 0,-68 29 0,68-31 0,-67 31 0,29-15 0,-4-2 0,-26 16 0,65-36 0,-63 38 0,61-39 0,-64 37 0,57-37 0,-57 36 0,53-35 0,-54 36 0,49-40 0,-49 39 0,53-47 0,-51 46 0,58-55 0,-21 22 0,-2 1 0,26-19 0,-62 54 0,50-47 0,-51 45 0,44-41 0,-44 39 0,46-37 0,-46 38 0,47-33 0,-48 33 0,43-26 0,-45 27 0,39-20 0,-39 24 0,30-16 0,-30 18 0,31-15 0,-32 13 0,39-17 0,-39 17 0,39-19 0,-39 19 0,40-22 0,-41 19 0,46-21 0,-44 21 0,54-23 0,-49 24 0,51-24 0,-53 28 0,49-26 0,-49 26 0,42-23 0,-43 23 0,38-21 0,-38 19 0,40-14 0,-40 14 0,43-16 0,-42 18 0,51-23 0,-50 23 0,60-21 0,-60 19 0,69-17 0,-66 17 0,68-14 0,-70 17 0,70-14 0,-66 14 0,69-10 0,-70 11 0,65-9 0,-65 9 0,26-4 0,-6 1 0,-24 3 0,48-9 0,-50 9 0,43-11 0,-43 10 0,41-9 0,-44 7 0,46-6 0,-22-1 0,5 5 0,9-6 0,-38 9 0,31-5 0,-32 5 0,19-2 0,-19 5 0,0-5 0,-2 4 0,-2-1 0,0 4 0,8 1 0,-6 0 0,58 16 0,-43-13-3392,43 10 0,2 1 3392,-37-8-2269,45 8 1,1-1 2268,-41-10-1517,34 10 0,0-2 1517,-39-10-544,28 9 1,-3 1 543,-36-10 1964,51 19-1964,-59-21 3468,17 12-3468,-20-13 5186,11 11-5186,-12-8 0,20 15 0,-18-14 0,28 23 0,-26-24 0,31 33 0,-30-32 0,28 35 0,-30-36 3377,23 29-3377,-23-27 0,18 22 0,-18-22 0,15 22 0,-17-23 0,21 31 0,-20-26 0,33 41 0,-32-39 0,43 49 0,-42-46 0,50 46 0,-47-47 0,46 47 0,-46-49 0,44 49 0,-47-49 0,35 38 0,-37-41 0,26 31 0,-25-30 0,30 34 0,-28-33 0,34 40 0,-33-39 0,38 49 0,-38-49 0,43 56 0,-43-55-2669,22 27 1,0 0 2668,-19-25-2269,21 26 1,0 0 2268,-22-27-1517,20 25 0,1 1 1517,-18-25-847,43 58 847,-46-61 0,31 44 0,-34-45 0,37 43 0,-36-40 0,43 49 0,-42-49 0,44 53 0,-45-57 0,43 51 0,-43-49 0,45 46 0,-44-48 0,25 26 0,1 0 0,-20-23 0,33 29 0,1 2 0,-28-29 0,34 26 0,0-1 0,-37-27-591,35 21 0,0-1 591,-37-21 0,36 20 0,-1-1 0,-36-18 0,33 20 0,-2-1 0,-32-19 0,31 21 0,1 0 0,-31-21 0,33 22 0,0 0 0,-31-21 0,30 19 0,1-1 0,-32-20 0,27 17 0,-1-2 0,-30-18 0,64 42 0,-65-42 138,58 38-138,-58-38 2098,23 13-2098,6 1 0,-29-15 0,66 32 0,-66-34 3136,65 32-3136,-20-13 4690,-4 1-4690,0-2 0,-6-2 6322,-25-12-6322,35 14 0,0 0 0,-35-13 0,31 11 0,0 0-5577,-34-12 5577,32 12 0,-9-2 0,3 4 0,3-1 0,18 16 0,-55-31 0,57 36 0,-56-36-1207,68 39 1207,-65-39 0,66 32 0,-67-32-4537,63 28 4537,-61-27-2829,62 24 2829,-64-27-509,47 19 509,-52-19 2525,36 15-2525,-37-16 0,30 13 0,-31-16 0,40 22 0,-37-19 0,65 24 0,-61-21 0,38 8 0,2-1 0,-36-9-135,52 12 0,2 0 135,-46-11-1101,57 11 0,1 1 1101,-55-10-889,63 10 0,2-2 889,-55-10 0,20 3 0,17 3 0,-15-3 0,-19-2 0,51 5 0,-1 2 0,-57-6 0,55 4 0,0-1 0,-59-7 0,50 6 0,-2-1 0,-55-8 0,35 6 0,-1 0 0,-39-6 0,30 3 0,0-1 0,-34-3 0,81 1 0,-79-2 0,33-3 0,1-1 0,-30 2 0,36-8 0,-1-1 0,-33 5 0,36-13 0,-1 0 0,-35 11 0,32-18 0,0 0 0,-34 16 0,31-20 0,0 1 0,-32 19 0,29-21 0,-1 0 0,-32 21 0,31-19 0,-2-1 0,-30 16 0,30-15 0,-1 0 0,-30 15 0,63-46 0,-68 48 138,54-48-138,-55 48 0,50-50 0,-47 49 0,43-53 0,-43 53 0,46-56 0,-44 58 0,55-60 0,-56 60 0,25-23 0,-1 1 0,-23 21-138,57-48 138,-59 48 478,41-43-478,-47 44 732,28-44-732,-32 44 0,18-49 0,-19 47 0,10-58 0,-9 56 2629,2-28-2629,2-4 0,-3-23 0,1 7-415,-3 0 1,-2 8 414,0 34-491,1-44 1,-2 1 490,-1 42-1015,-1-45 1,1 1 1014,-2 46 0,-3-40 0,0 2 0,4 40 0,-5-37 0,0 1 0,6 36 0,-7-34 0,-1 0 0,7 35 0,-18-78 0,16 79 0,-5-34 122,-6 5-122,10 27 0,-23-70 0,23 72 219,-25-64-219,27 66 0,-31-64 0,28 63 0,-15-31 0,-2-1 0,13 30-64,-20-33 0,-2-1 64,16 31 0,-24-32 0,-1 1 0,24 32 908,-24-25 0,-6-7-908,-15-4 3034,4-5-3034,2 14 0,7 6 4537,29 20-4537,-42-25 0,-2 2 6784,40 27-6784,-54-30 0,-2 1 0,52 31 0,-49-24 0,1 2 0,51 24 0,-39-11 0,1 2 0,40 14 0,-39-7 0,0 0 0,41 9 0,-36-3 0,2 1 0,39 4 0,-70-2 0,72 5-6784,-77-5 6784,72 4-2269,-49-2 1,-4-1 2268,36 3-1517,-58-1 0,-3-1 1517,51 3-677,-18 0 1,-17 0 0,14 0 676,9 0 0,-10 2 0,-17 1 0,18-1 0,15 0 0,-14 2 0,-16 2 0,21-2 0,27-3 0,-27 2 0,-17 0 0,18-2 0,27-1 0,-28 0 0,-20 0 0,19 0 0,26 0 0,-62-2 0,2-3 0,68 1 0,-46-1 0,2 0 0,53 2 0,-39 2 0,0 0 0,38-2 0,-35 2 0,0-1 0,36 0 0,-33-1 0,0 1 0,33 1 0,-34 0 0,-1 0 0,31 1 0,-37 0 0,-1 0 0,39 0 0,-39 1 0,1 0 0,43 0 0,-39 2 0,1 1 0,34-3 0,-33 5 0,-1-1 0,35-3 0,-32 5 0,0 0 0,33-5 0,-73 9 0,76-9 1499,-54 5-1499,58-7 2772,-32 2-2772,37-2 4144,-7-2-4144,10 1 0,-26-22 0,19 15 0,-60-37 0,58 34 0,-65-39 0,65 39-3352,-62-42 3352,62 42-1517,-29-17 0,1-1 1517,28 16-1015,-31-15 1,0-1 1014,30 18 0,-66-37 0,64 38 506,-45-26-506,52 28 1854,-38-21-1854,37 21 0,-15-7 0,-5-6 0,21 14 0,-44-32 0,45 30 0,-44-32 0,45 31 3198,-47-38-3198,22 14 4782,-4-1-4782,-11-20 0,38 45 0,-31-46 0,32 46 0,-29-52 0,28 49 4779,-9-23-4779,-7-9 0,18 30-1888,-21-35 1888,25 43 0,-3-5-317,4 6 317,-2-4 0,-1 4 0,3-4 0,-1 4 0,1-1 0,-3-1 0,4 0 0,-3 2 0,2-3 0,-2 1 0,-1-1-3565,-25-57 3565,19 44-2143,-14-36 0,0 0 2143,15 37-1517,-11-31 0,1 2 1517,14 34-1925,-29-67 1925,30 69 253,-25-62-253,25 60 0,-25-61 0,27 61 399,-27-56-399,28 59 0,-30-58 0,26 57 0,-37-64 0,36 63 0,-41-66 0,42 66 0,-45-61 0,43 61-120,-48-57 120,47 56 1943,-23-22-1943,2 2 0,18 23-550,-51-54 550,51 54 0,-24-22 0,-2-1 0,24 22 0,-33-24 0,-1 0 0,31 21 0,-39-20 0,-10-5 0,-13-8 1517,38 24 0,-3 1-1517,-16-7 0,9 7 4537,35 15-4537,-31-10 0,1 1 6784,32 13-6784,-64-23 0,66 26 0,-61-18 0,60 19 0,-60-15 0,60 16 0,-55-9 0,56 10 0,-46-3 0,48 3 0,-49 0 0,47 0 0,-68 5 0,65-4-3392,-41 6 0,-4 0 3392,31-5-2269,-61 9 1,-4 1 2268,51-8-1012,-33 4 1,-24 4 0,21-3 1011,30-5-677,-34 4 1,-24 4 0,24-2 676,30-3 0,-18 0 0,-17 3 0,20-3 0,30-1 0,-47 2 0,3 0 0,56-4 0,-35 2 0,1 0 0,41 0 0,-33 0 0,0 0 0,35-2 0,-37 4 0,-1 0 0,35-3 0,-37 6 0,0 2 0,36-5 0,-43 11 0,-1-1 0,40-9 0,-49 15 0,-1 1 0,47-16 0,-47 19 0,2 0 0,46-16 0,-43 17 0,1 0 0,46-17 0,-38 17 0,3-1 0,41-16 0,-28 16 0,2 0 0,33-16 0,-58 49 0,59-49 0,-49 56 0,47-55 0,-41 62 0,43-63 172,-36 62-172,36-63 0,-38 57 0,40-55 1433,-42 48-1433,42-50 0,-42 43 0,38-45 0,-47 44 0,44-46 0,-55 46 0,54-44 0,-58 40 0,60-38 0,-60 35 0,61-37 0,-66 37 0,64-40 0,-75 35 0,74-34 0,-32 10 0,1-1 0,31-10-115,-35 10 1,0-2 114,33-10-688,-36 11 0,-1 0 688,37-11 0,-37 9 0,-1-1 0,38-9 0,-36 5 0,1 0 0,34-4 0,-34 1 0,-1 0 0,33-2 0,-37 3 0,0 0 0,36-4 0,-43 5 0,-2-1 0,40-4 0,-42 5 0,2 0 0,44-3 0,-44 3 0,-1 1 0,44-4 0,-48 3 0,-1 0 0,45-6 0,-46 5 0,-2 0 0,42-5 0,-41 3 0,0-1 0,43-2 0,-40 1 0,1 0 0,44-1 0,-40 2 0,1 1 0,44-3 0,-37 4 0,0-1 0,38-3 0,-30 2 0,2 1 0,31-1 280,-62 2-280,66-2 593,-58 4-593,59-6 0,-58 11 0,57-10 0,-69 9 0,67-7 0,-37 1 0,-2 1 0,32 0 0,-39 2 0,-1-1 0,41-2-159,-38 5 0,0-2 159,41-5 218,-35 7 0,1 1-218,35-9 0,-66 17 0,68-17 1956,-48 7-1956,52-8 0,-38 3 0,40-3 3301,-31 6-3301,32-6 0,-25 8 0,26-8 5123,-19 6-5123,20-6 3157,-17 4-3157,16-5 0,-21 5 0,20-5 0,-29 7 0,28-6 0,-36 6 0,36-6 1491,-17 1-1491,3 3 0,14-4 0,-36 11 0,36-11 365,-29 11-365,22-6 0,-3 0 0,1 0 0,12-5 0,-5 4 0,6-5 0,-2 5 0,3-5 0,-5 7 0,3-5 0,-10 9 0,10-7 0,-15 11 0,17-9 0,-16 6 0,16-8 0,-14 10 0,14-10 0,-14 13 0,14-11 0,-14 9 0,14-9 0,-14 11 0,15-12 0,-21 15 0,17-17 0,-16 18 0,17-16 0,-17 12 0,18-11 0,-18 9 0,19-9 0,-16 11 0,15-10 0,-15 9 0,16-9 0,-12 7 0,11-7 0,-9 7 0,11-8 0,-6 2 0,3 4 0,0-10 0,-10 16 0,0-1 0,3-5 0,-10 16 0,16-24 0,-21 26 0,22-24 0,-28 23 0,28-22 0,-15 5 0,-2 2 0,14-9 0,-36 19 0,36-19 0,-40 18 0,38-17 0,-47 17 0,46-15 0,-58 20 0,56-21 0,-65 25 0,65-26 0,-68 25 0,68-25 0,-66 22 0,33-13 0,-3 2 0,-6 1 0,47-16 0,-24 9 0,27-9 0,-13 5 0,14-7 0,-4 2 0,4-2 0,-4 3 0,4-3 0,-18 5 0,17-2 0,-40 2 0,35 0 0,-51 0 0,48-2 0,-51 7 0,52-9 0,-24 6 0,7-2 0,17-2 0,-49 3 0,48-2 0,-54-1 0,53 0 0,-56 2 0,56-5 0,-60 5 0,61-5 0,-63 5 0,64-4 0,-74 1 0,31-2 0,-5 0 0,-17 0 0,66 0 0,-59-2 0,59 1 0,-70-4 0,66 5 0,-61-3 0,65 3 0,-39 0 0,42 0 0,-45-2 0,42 1 0,-61-6 0,60 6 0,-72-8 0,68 8 0,-30-4 0,-2 0 0,32 4-6784,-75-9 6784,74 9 0,-73-11 0,45 6 0,-8-2 0,-5 1 0,49 6 0,-51-8 0,49 7 0,-63-10 0,61 11 0,-73-9 0,72 9 0,-74-8 0,72 8-2269,-33-6 1,-2-1 2268,30 6-1517,-43-7 0,-1-1 1517,42 8 0,-49-9 0,-1 0 0,46 7-1015,-47-7 1,0 0 1014,48 9 0,-47-8 0,-1 1 0,43 6 0,-42-7 0,0-1 0,41 8 0,-38-7 0,3-1 0,43 9 0,-32-5 0,2 0 0,38 6 1381,-63-6-1381,68 6 2712,-40-1-2712,44 2 4057,-15 0-4057,18 0 6065,-2 0-6065,3 0 2169,0 0-2169,-1-3 0,-6 3 0,5-3 0,-22 3 0,19 0 0,-30 0 0,30 0 0,-31 3 0,32-3 0,-30 3 0,30-3 0,-27-3 0,27 3 0,-22-3 0,22 3 0,-22-2 0,22 1 0,-22-1 0,23 2 0,-24 0 0,24 0 0,-31 0 0,29 0 0,-40 0 0,38 0 0,-45 0 0,45 0 0,-43 0 0,44 0 0,-37 0 0,38 0 0,-21 0 0,26 2 0,-9-1 0,11 1 0,-5-2 0,3 0 0,-1 0 0,3-2 0,-6 1 0,5-1 0,-13 2 0,10 0 0,-13 0 0,13 0 0,-10 0 0,13-2 0,-15 1 0,14-1 0,-15 2 0,14 0 0,-7 0 0,7 0 0,-6 0 0,5 0 0,-5 0 0,6 0 0,-9 0 0,8 0 0,-15 0 0,15 0 0,-20 2 0,19-2 0,-21 5 0,21-4 0,-14 1 0,15-2 0,-3 0 0,5 0 0,0 0 0,-1 0 0,1 0 0,-5 0 0,4 0 0,-9 0 0,8 0 0,-12 0 0,11 0 0,-9 0 0,11 0 0,-9 0 0,8 0 0,-10 0 0,11 0 0,-11 0 0,10 0 0,-15 0 0,14 0 0,-18 0 0,17 0 0,-20 0 0,21 0 0,-23 0 0,22 0 0,-29 0 0,28 0 0,-34 0 0,34 0 0,-26 0 0,28 0 0,-18-2 0,18 1 0,-16-1 0,16 2 0,-19-3 0,19 3 0,-25-5 0,23 4 0,-31-6 0,31 6 0,-28-6 0,29 6 0,-20-1 0,22 2 0,-18 0 0,18-2 0,-15 1 0,15-1 0,-13 2 0,13 0 0,-15 0 0,15 0 0,-10 0 0,11 0 0,-2 0 0,3 0 0,-1 0 0,3-3 0,-4 3 0,4-2 0,-10 2 0,7 0 0,-6 0 0,6 0 0,-4 0 0,4 0 0,-2 0 0,3 0 0,-1 0 0,1 0 0,0 0 0,-1 0 0,1 0 0,0 0 0,0 0 0,-1 0 0,1 0 0,0 0 0,-1 0 0,1 0 0,0 0 0,-8 0 0,6 0 0,-17 0 0,16 0 0,-12 0 0,14 0 0,-1 0 0,1 0 0,1 0 0,0 0 0,-1 0 0,1 0 0,0 0 0,-5-3 0,3 3 0,-5-3 0,6 3 0,-2 0 0,3 0 0,0 0 0,2-2 0,-2 1 0,2-1 0,-2 2 0,-1 0 0,1 0 0,-14 0 0,10 0 0,-25 0 0,25 0 0,-24 0 0,24 0 0,-18 0 0,20 0 0,-5 0 0,6 0 0,4 2 0,-3-1 0,2 1 0,-2-2 0,-5 0 0,5 2 0,-14-1 0,14 4 0,-24-2 0,20-1 0,-29 3 0,28-4 0,-26 6 0,28-6 0,-19 6 0,20-7 0,-8 3 0,9-3 0,4 2 0,-3-2 0,2 3 0,-2-3 0,2 2 0,-2-1 0,-5 1 0,3-2 0,-8 2 0,9-1 0,-6 6 0,5-6 0,-5 4 0,6-5 0,-2 0 0,5 2 0,-1-1 0,1 1 0,0 0 0,-2-1 0,2 1 0,-12 7 0,8-6 0,-25 17 0,23-14 0,-32 20 0,31-18 0,-33 18 0,35-19 0,-29 17 0,30-19 0,-24 19 0,25-19 0,-20 16 0,23-14 0,-21 17 0,19-18 0,-22 24 0,22-24 0,-21 27 0,20-26 0,-20 30 0,17-30 0,-15 31 0,20-30 0,-15 21 0,16-22 0,-13 26 0,12-23 0,-11 32 0,11-32 0,-15 40 0,14-39 0,-20 48 0,20-47 0,-16 53 0,16-51 0,-14 56 0,14-57 0,-14 62 0,17-61 0,-15 63 0,15-61 0,-7 64 0,8-62 0,-1 68 0,2-71-6784,5 81 6784,-4-76-4537,8 76 4537,-8-78-3034,11 77 3034,-11-77-1015,5 32 1,0 0 1014,-2-31 0,5 79 0,-5-78 0,1 30 0,-1 0 0,-3-33 0,9 81 0,-9-82 85,8 75-85,-8-75 239,6 68-239,-6-70 484,1 61-484,-2-62 0,2 66 0,-1-63 0,1 80 0,-2-79-50,-3 33 1,-1 0 49,2-31 1172,-14 66-1172,13-69 0,-18 40 0,16-49 2015,-15 28-2015,14-29 0,-16 22 0,14-22 0,-28 22 0,26-25 3959,-14 11-3959,-5-2 0,17-7 5920,-49 21-5920,5-4 2448,7-2-2448,-34 11 161,66-23-161,-59 23 0,57-25 0,-60 22 0,62-23 0,-68 16 0,67-14-6784,-73 13 6784,71-16-2269,-30 6 1,0-1 2268,27-7-1517,-29 4 0,-1 0 1517,32-6-1015,-38 2 1,-1 1 1014,34-3 0,-42 2 0,0 1 0,41 0 0,-37 1 0,1-1 0,39 1 0,-32 0 0,1-1 0,32-3 0,-28 3 0,0-1 0,32-1 2029,-36 1-2029,7 0 0,30-1 3034,-77 6-3034,31-4 4537,0 5-4537,-33-1 6784,81-3-6784,-69 7 0,70-9 0,-56 10 0,58-11 0,-23 4 0,3-1 0,23 0 0,-52 5 0,52-5 0,-54 10 0,51-12 0,-49 19 0,50-16 0,-45 19 0,45-19 0,-40 18 0,41-17 0,-41 20 0,40-21 0,-45 21 0,45-23 0,-55 25 0,53-22 0,-50 22 0,52-23 0,-38 16 0,40-16 0,-36 14 0,15-5 0,1-2 0,-17 11 0,36-20 0,-16 13 0,-4-3 0,17-6 0,-53 24 0,50-24 0,-56 27 0,57-29 0,-58 29 0,57-29 0,-52 27 0,57-28 0,-48 24 0,49-25 0,-44 23 0,41-24 0,-37 22 0,17-12 0,2 4 0,-16 3 0,38-14 0,-31 11 0,35-12 0,-13 4 0,4 1 0,7-7 0,-19 14 0,20-14 0,-18 14 0,18-14 0,-15 12 0,5-3 0,3-2 0,-8 12 0,15-18 0,-11 18 0,12-19 0,-9 17 0,11-15 0,-8 6 0,11-5 0,-6-5 0,6 5 0,-3-4 0,3 3 0,-4-3 0,2 1 0,-2-2 0,2 2 0,-4 1 0,6 2 0,-8-2 0,5 0 0,-1-3 0,2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2-25T16:00:50.977"/>
    </inkml:context>
    <inkml:brush xml:id="br0">
      <inkml:brushProperty name="width" value="0.05" units="cm"/>
      <inkml:brushProperty name="height" value="0.05" units="cm"/>
      <inkml:brushProperty name="color" value="#F6630D"/>
    </inkml:brush>
  </inkml:definitions>
  <inkml:trace contextRef="#ctx0" brushRef="#br0">0 149 24575,'8'0'0,"-1"0"0,1 0 0,-1 0 0,0 0 0,-3 3 0,3-2 0,-6 6 0,5-3 0,-5 3 0,2 4 0,-3-3 0,0 13 0,0-12 0,0 15 0,0-15 0,0 18 0,0-16 0,4 19 0,-3-17 0,2 5 0,0-4 0,-2-6 0,5 3 0,-5-4 0,3 1 0,-1-4 0,-2 2 0,2-1 0,-3 2 0,0 0 0,0 1 0,0-1 0,0-6 0,0-5 0,-3-2 0,2-14 0,-3 14 0,1-22 0,2 18 0,-5-17 0,5 17 0,-3-18 0,4 18 0,0-11 0,0 13 0,4-3 0,-4 4 0,4-1 0,-1 4 0,-2-3 0,2 3 0,-3-4 0,3 4 0,-2-2 0,3 1 0,-1 1 0,-2-2 0,5 1 0,-5-2 0,2-1 0,1 4 0,-4-2 0,7 5 0,-6-9 0,5 8 0,-2-11 0,0 8 0,6-10 0,-5 10 0,9-11 0,-9 10 0,8-15 0,-8 15 0,6-10 0,-4 14 0,-3-11 0,3 11 0,-6-8 0,2 6 0,0-1 0,-2-1 0,5 5 0,-1-2 0,2 3 0,-3 3 0,6-2 0,-9 5 0,13-5 0,-10 2 0,4-3 0,-5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2-25T16:00:52.564"/>
    </inkml:context>
    <inkml:brush xml:id="br0">
      <inkml:brushProperty name="width" value="0.05" units="cm"/>
      <inkml:brushProperty name="height" value="0.05" units="cm"/>
      <inkml:brushProperty name="color" value="#F6630D"/>
    </inkml:brush>
  </inkml:definitions>
  <inkml:trace contextRef="#ctx0" brushRef="#br0">0 1 24575,'7'0'0,"-2"3"0,1-2 0,-2 2 0,0 0 0,3-2 0,-6 6 0,2-3 0,0 6 0,-2-1 0,2 8 0,-3-8 0,4 18 0,-4-17 0,7 17 0,-6-18 0,2 15 0,-3-14 0,0 7 0,0-9 0,0-1 0,0 0 0,0 1 0,0-1 0,3-3 0,-2 3 0,6-3 0,-7 3 0,7 4 0,-6-3 0,5-1 0,-5-7 0,2-4 0,1 0 0,0-3 0,0 3 0,3-7 0,-3 6 0,6-11 0,-5 10 0,12-22 0,-12 17 0,9-20 0,-6 25 0,2-21 0,-5 20 0,5-13 0,-9 11 0,2-2 0,-3 4 0,3-1 0,-2 1 0,2-1 0,-3 1 0,0-1 0,0 4 0,0 1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2-25T16:00:53.904"/>
    </inkml:context>
    <inkml:brush xml:id="br0">
      <inkml:brushProperty name="width" value="0.05" units="cm"/>
      <inkml:brushProperty name="height" value="0.05" units="cm"/>
      <inkml:brushProperty name="color" value="#F6630D"/>
    </inkml:brush>
  </inkml:definitions>
  <inkml:trace contextRef="#ctx0" brushRef="#br0">161 0 24575,'-7'0'0,"-1"0"0,1 3 0,-1-2 0,1 2 0,3 1 0,-3-4 0,3 4 0,-4-4 0,4 3 0,-2-2 0,-2 9 0,3-5 0,-5 2 0,-1 9 0,-1 1 0,-3 2 0,0 5 0,10-15 0,-1 8 0,6-8 0,-4-2 0,7-4 0,-6 0 0,10-2 0,0 3 0,1-4 0,16 6 0,-13-4 0,19 11 0,-20-12 0,17 13 0,-17-13 0,10 9 0,-12-6 0,3 0 0,-7 3 0,3-6 0,-3 5 0,3-5 0,-3 6 0,0-3 0,-4 3 0,3-3 0,-2 9 0,2-7 0,-6 14 0,2-11 0,-13 12 0,9-12 0,-16 8 0,12-12 0,-16 8 0,15-8 0,-17 6 0,17-7 0,-8 2 0,11-5 0,-1 2 0,1-3 0,-1 0 0,1 0 0,3-3 0,0 2 0,4-2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2-25T16:00:54.968"/>
    </inkml:context>
    <inkml:brush xml:id="br0">
      <inkml:brushProperty name="width" value="0.05" units="cm"/>
      <inkml:brushProperty name="height" value="0.05" units="cm"/>
      <inkml:brushProperty name="color" value="#F6630D"/>
    </inkml:brush>
  </inkml:definitions>
  <inkml:trace contextRef="#ctx0" brushRef="#br0">1 46 24575,'7'0'0,"-3"-4"0,3 4 0,-3-4 0,3 4 0,1 0 0,-1-3 0,0 2 0,1-2 0,-1 3 0,0 0 0,27-4 0,-20 4 0,36-7 0,-42 3 0,35 0 0,-34 0 0,24 1 0,-24 2 0,5-2 0,-10 3 0,0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1C73EA9-CBF8-DD4F-8E1B-EB9F8948FD3B}" type="datetimeFigureOut">
              <a:rPr lang="en-US" smtClean="0"/>
              <a:t>2/26/20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F9BD92C-CB62-0541-84BC-722193B5DB54}" type="slidenum">
              <a:rPr lang="en-US" smtClean="0"/>
              <a:t>‹#›</a:t>
            </a:fld>
            <a:endParaRPr lang="en-US"/>
          </a:p>
        </p:txBody>
      </p:sp>
    </p:spTree>
    <p:extLst>
      <p:ext uri="{BB962C8B-B14F-4D97-AF65-F5344CB8AC3E}">
        <p14:creationId xmlns:p14="http://schemas.microsoft.com/office/powerpoint/2010/main" val="12262789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C7768B-F6B0-B748-A211-4185BEB084E5}" type="slidenum">
              <a:rPr lang="en-US" smtClean="0"/>
              <a:t>1</a:t>
            </a:fld>
            <a:endParaRPr lang="en-US"/>
          </a:p>
        </p:txBody>
      </p:sp>
    </p:spTree>
    <p:extLst>
      <p:ext uri="{BB962C8B-B14F-4D97-AF65-F5344CB8AC3E}">
        <p14:creationId xmlns:p14="http://schemas.microsoft.com/office/powerpoint/2010/main" val="1678744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That’s why Java didn’t support multiple cores for a long time.</a:t>
            </a:r>
          </a:p>
          <a:p>
            <a:r>
              <a:rPr lang="en-US" dirty="0"/>
              <a:t>Of course you can run many processes on each core, but they will not be parallel</a:t>
            </a:r>
          </a:p>
        </p:txBody>
      </p:sp>
      <p:sp>
        <p:nvSpPr>
          <p:cNvPr id="4" name="Slide Number Placeholder 3"/>
          <p:cNvSpPr>
            <a:spLocks noGrp="1"/>
          </p:cNvSpPr>
          <p:nvPr>
            <p:ph type="sldNum" sz="quarter" idx="5"/>
          </p:nvPr>
        </p:nvSpPr>
        <p:spPr/>
        <p:txBody>
          <a:bodyPr/>
          <a:lstStyle/>
          <a:p>
            <a:fld id="{EF9BD92C-CB62-0541-84BC-722193B5DB54}" type="slidenum">
              <a:rPr lang="en-US" smtClean="0"/>
              <a:t>14</a:t>
            </a:fld>
            <a:endParaRPr lang="en-US"/>
          </a:p>
        </p:txBody>
      </p:sp>
    </p:spTree>
    <p:extLst>
      <p:ext uri="{BB962C8B-B14F-4D97-AF65-F5344CB8AC3E}">
        <p14:creationId xmlns:p14="http://schemas.microsoft.com/office/powerpoint/2010/main" val="27378611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is copying inefficient – you’re doing it anyways</a:t>
            </a:r>
          </a:p>
          <a:p>
            <a:r>
              <a:rPr lang="en-US" dirty="0"/>
              <a:t>Local small memory that is per process is the most efficient way to run in a multi core system</a:t>
            </a:r>
          </a:p>
        </p:txBody>
      </p:sp>
      <p:sp>
        <p:nvSpPr>
          <p:cNvPr id="4" name="Slide Number Placeholder 3"/>
          <p:cNvSpPr>
            <a:spLocks noGrp="1"/>
          </p:cNvSpPr>
          <p:nvPr>
            <p:ph type="sldNum" sz="quarter" idx="5"/>
          </p:nvPr>
        </p:nvSpPr>
        <p:spPr/>
        <p:txBody>
          <a:bodyPr/>
          <a:lstStyle/>
          <a:p>
            <a:fld id="{EF9BD92C-CB62-0541-84BC-722193B5DB54}" type="slidenum">
              <a:rPr lang="en-US" smtClean="0"/>
              <a:t>15</a:t>
            </a:fld>
            <a:endParaRPr lang="en-US"/>
          </a:p>
        </p:txBody>
      </p:sp>
    </p:spTree>
    <p:extLst>
      <p:ext uri="{BB962C8B-B14F-4D97-AF65-F5344CB8AC3E}">
        <p14:creationId xmlns:p14="http://schemas.microsoft.com/office/powerpoint/2010/main" val="7793116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C7768B-F6B0-B748-A211-4185BEB084E5}" type="slidenum">
              <a:rPr lang="en-US" smtClean="0"/>
              <a:t>17</a:t>
            </a:fld>
            <a:endParaRPr lang="en-US"/>
          </a:p>
        </p:txBody>
      </p:sp>
    </p:spTree>
    <p:extLst>
      <p:ext uri="{BB962C8B-B14F-4D97-AF65-F5344CB8AC3E}">
        <p14:creationId xmlns:p14="http://schemas.microsoft.com/office/powerpoint/2010/main" val="1382141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solves my problems</a:t>
            </a:r>
          </a:p>
        </p:txBody>
      </p:sp>
      <p:sp>
        <p:nvSpPr>
          <p:cNvPr id="4" name="Slide Number Placeholder 3"/>
          <p:cNvSpPr>
            <a:spLocks noGrp="1"/>
          </p:cNvSpPr>
          <p:nvPr>
            <p:ph type="sldNum" sz="quarter" idx="5"/>
          </p:nvPr>
        </p:nvSpPr>
        <p:spPr/>
        <p:txBody>
          <a:bodyPr/>
          <a:lstStyle/>
          <a:p>
            <a:fld id="{EF9BD92C-CB62-0541-84BC-722193B5DB54}" type="slidenum">
              <a:rPr lang="en-US" smtClean="0"/>
              <a:t>30</a:t>
            </a:fld>
            <a:endParaRPr lang="en-US"/>
          </a:p>
        </p:txBody>
      </p:sp>
    </p:spTree>
    <p:extLst>
      <p:ext uri="{BB962C8B-B14F-4D97-AF65-F5344CB8AC3E}">
        <p14:creationId xmlns:p14="http://schemas.microsoft.com/office/powerpoint/2010/main" val="38741271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do you kill a Java thread? Is it safe to do such a think? Impossible?</a:t>
            </a:r>
          </a:p>
        </p:txBody>
      </p:sp>
      <p:sp>
        <p:nvSpPr>
          <p:cNvPr id="4" name="Slide Number Placeholder 3"/>
          <p:cNvSpPr>
            <a:spLocks noGrp="1"/>
          </p:cNvSpPr>
          <p:nvPr>
            <p:ph type="sldNum" sz="quarter" idx="5"/>
          </p:nvPr>
        </p:nvSpPr>
        <p:spPr/>
        <p:txBody>
          <a:bodyPr/>
          <a:lstStyle/>
          <a:p>
            <a:fld id="{EF9BD92C-CB62-0541-84BC-722193B5DB54}" type="slidenum">
              <a:rPr lang="en-US" smtClean="0"/>
              <a:t>31</a:t>
            </a:fld>
            <a:endParaRPr lang="en-US"/>
          </a:p>
        </p:txBody>
      </p:sp>
    </p:spTree>
    <p:extLst>
      <p:ext uri="{BB962C8B-B14F-4D97-AF65-F5344CB8AC3E}">
        <p14:creationId xmlns:p14="http://schemas.microsoft.com/office/powerpoint/2010/main" val="27585137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Name that language Game! Prizes!</a:t>
            </a:r>
          </a:p>
          <a:p>
            <a:r>
              <a:rPr lang="en-US" dirty="0"/>
              <a:t>It’s not fair, because the garbage collector can run and you will get stopped.</a:t>
            </a:r>
          </a:p>
          <a:p>
            <a:r>
              <a:rPr lang="en-US" dirty="0"/>
              <a:t>What is Elixir good for. What is it not good for? Do I need a slide?</a:t>
            </a:r>
          </a:p>
          <a:p>
            <a:endParaRPr lang="en-US" dirty="0"/>
          </a:p>
          <a:p>
            <a:r>
              <a:rPr lang="en-US" dirty="0"/>
              <a:t>GO Does not have a virtual machine. It compiles bare.</a:t>
            </a:r>
          </a:p>
        </p:txBody>
      </p:sp>
      <p:sp>
        <p:nvSpPr>
          <p:cNvPr id="4" name="Slide Number Placeholder 3"/>
          <p:cNvSpPr>
            <a:spLocks noGrp="1"/>
          </p:cNvSpPr>
          <p:nvPr>
            <p:ph type="sldNum" sz="quarter" idx="5"/>
          </p:nvPr>
        </p:nvSpPr>
        <p:spPr/>
        <p:txBody>
          <a:bodyPr/>
          <a:lstStyle/>
          <a:p>
            <a:fld id="{F9C7768B-F6B0-B748-A211-4185BEB084E5}" type="slidenum">
              <a:rPr lang="en-US" smtClean="0"/>
              <a:t>32</a:t>
            </a:fld>
            <a:endParaRPr lang="en-US"/>
          </a:p>
        </p:txBody>
      </p:sp>
    </p:spTree>
    <p:extLst>
      <p:ext uri="{BB962C8B-B14F-4D97-AF65-F5344CB8AC3E}">
        <p14:creationId xmlns:p14="http://schemas.microsoft.com/office/powerpoint/2010/main" val="30877342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Elixir is Erlang (so what’s new?)</a:t>
            </a:r>
          </a:p>
          <a:p>
            <a:endParaRPr lang="en-US" dirty="0"/>
          </a:p>
          <a:p>
            <a:r>
              <a:rPr lang="en-US" dirty="0"/>
              <a:t>-&gt; next top: This brings to next topic</a:t>
            </a:r>
          </a:p>
          <a:p>
            <a:r>
              <a:rPr lang="en-US" dirty="0"/>
              <a:t>Simple building blocks</a:t>
            </a:r>
          </a:p>
          <a:p>
            <a:endParaRPr lang="en-US" dirty="0"/>
          </a:p>
          <a:p>
            <a:r>
              <a:rPr lang="en-US" dirty="0"/>
              <a:t>There’s more to reliability than writing correct programs</a:t>
            </a:r>
          </a:p>
        </p:txBody>
      </p:sp>
      <p:sp>
        <p:nvSpPr>
          <p:cNvPr id="4" name="Slide Number Placeholder 3"/>
          <p:cNvSpPr>
            <a:spLocks noGrp="1"/>
          </p:cNvSpPr>
          <p:nvPr>
            <p:ph type="sldNum" sz="quarter" idx="5"/>
          </p:nvPr>
        </p:nvSpPr>
        <p:spPr/>
        <p:txBody>
          <a:bodyPr/>
          <a:lstStyle/>
          <a:p>
            <a:fld id="{F9C7768B-F6B0-B748-A211-4185BEB084E5}" type="slidenum">
              <a:rPr lang="en-US" smtClean="0"/>
              <a:t>2</a:t>
            </a:fld>
            <a:endParaRPr lang="en-US"/>
          </a:p>
        </p:txBody>
      </p:sp>
    </p:spTree>
    <p:extLst>
      <p:ext uri="{BB962C8B-B14F-4D97-AF65-F5344CB8AC3E}">
        <p14:creationId xmlns:p14="http://schemas.microsoft.com/office/powerpoint/2010/main" val="21261145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 included in this group</a:t>
            </a:r>
          </a:p>
          <a:p>
            <a:r>
              <a:rPr lang="en-US" dirty="0"/>
              <a:t>There are many languages built on top of the Erlang VM</a:t>
            </a:r>
          </a:p>
          <a:p>
            <a:r>
              <a:rPr lang="en-US" dirty="0"/>
              <a:t>You don’t get OO, but you still need code reuse</a:t>
            </a:r>
          </a:p>
          <a:p>
            <a:r>
              <a:rPr lang="en-US" dirty="0"/>
              <a:t>Periods end statements don’t they</a:t>
            </a:r>
          </a:p>
        </p:txBody>
      </p:sp>
      <p:sp>
        <p:nvSpPr>
          <p:cNvPr id="4" name="Slide Number Placeholder 3"/>
          <p:cNvSpPr>
            <a:spLocks noGrp="1"/>
          </p:cNvSpPr>
          <p:nvPr>
            <p:ph type="sldNum" sz="quarter" idx="5"/>
          </p:nvPr>
        </p:nvSpPr>
        <p:spPr/>
        <p:txBody>
          <a:bodyPr/>
          <a:lstStyle/>
          <a:p>
            <a:fld id="{F9C7768B-F6B0-B748-A211-4185BEB084E5}" type="slidenum">
              <a:rPr lang="en-US" smtClean="0"/>
              <a:t>3</a:t>
            </a:fld>
            <a:endParaRPr lang="en-US"/>
          </a:p>
        </p:txBody>
      </p:sp>
    </p:spTree>
    <p:extLst>
      <p:ext uri="{BB962C8B-B14F-4D97-AF65-F5344CB8AC3E}">
        <p14:creationId xmlns:p14="http://schemas.microsoft.com/office/powerpoint/2010/main" val="31849690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do C++ and Erlang have in common?</a:t>
            </a:r>
          </a:p>
        </p:txBody>
      </p:sp>
      <p:sp>
        <p:nvSpPr>
          <p:cNvPr id="4" name="Slide Number Placeholder 3"/>
          <p:cNvSpPr>
            <a:spLocks noGrp="1"/>
          </p:cNvSpPr>
          <p:nvPr>
            <p:ph type="sldNum" sz="quarter" idx="5"/>
          </p:nvPr>
        </p:nvSpPr>
        <p:spPr/>
        <p:txBody>
          <a:bodyPr/>
          <a:lstStyle/>
          <a:p>
            <a:fld id="{F9C7768B-F6B0-B748-A211-4185BEB084E5}" type="slidenum">
              <a:rPr lang="en-US" smtClean="0"/>
              <a:t>4</a:t>
            </a:fld>
            <a:endParaRPr lang="en-US"/>
          </a:p>
        </p:txBody>
      </p:sp>
    </p:spTree>
    <p:extLst>
      <p:ext uri="{BB962C8B-B14F-4D97-AF65-F5344CB8AC3E}">
        <p14:creationId xmlns:p14="http://schemas.microsoft.com/office/powerpoint/2010/main" val="17535523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AST is very very easy</a:t>
            </a:r>
          </a:p>
          <a:p>
            <a:r>
              <a:rPr lang="en-US" dirty="0"/>
              <a:t>Erlang people hate this</a:t>
            </a:r>
          </a:p>
          <a:p>
            <a:r>
              <a:rPr lang="en-US" dirty="0"/>
              <a:t>Cowboy is great Erlang’s incredible safe Macros allows Erlang syntax to be changed (AST). Elixir is just and extension and unlike Clojure which introduces new data structures, etc.</a:t>
            </a:r>
          </a:p>
        </p:txBody>
      </p:sp>
      <p:sp>
        <p:nvSpPr>
          <p:cNvPr id="4" name="Slide Number Placeholder 3"/>
          <p:cNvSpPr>
            <a:spLocks noGrp="1"/>
          </p:cNvSpPr>
          <p:nvPr>
            <p:ph type="sldNum" sz="quarter" idx="5"/>
          </p:nvPr>
        </p:nvSpPr>
        <p:spPr/>
        <p:txBody>
          <a:bodyPr/>
          <a:lstStyle/>
          <a:p>
            <a:fld id="{EF9BD92C-CB62-0541-84BC-722193B5DB54}" type="slidenum">
              <a:rPr lang="en-US" smtClean="0"/>
              <a:t>6</a:t>
            </a:fld>
            <a:endParaRPr lang="en-US"/>
          </a:p>
        </p:txBody>
      </p:sp>
    </p:spTree>
    <p:extLst>
      <p:ext uri="{BB962C8B-B14F-4D97-AF65-F5344CB8AC3E}">
        <p14:creationId xmlns:p14="http://schemas.microsoft.com/office/powerpoint/2010/main" val="22090842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F9BD92C-CB62-0541-84BC-722193B5DB54}" type="slidenum">
              <a:rPr lang="en-US" smtClean="0"/>
              <a:t>7</a:t>
            </a:fld>
            <a:endParaRPr lang="en-US"/>
          </a:p>
        </p:txBody>
      </p:sp>
    </p:spTree>
    <p:extLst>
      <p:ext uri="{BB962C8B-B14F-4D97-AF65-F5344CB8AC3E}">
        <p14:creationId xmlns:p14="http://schemas.microsoft.com/office/powerpoint/2010/main" val="17600111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F9BD92C-CB62-0541-84BC-722193B5DB54}" type="slidenum">
              <a:rPr lang="en-US" smtClean="0"/>
              <a:t>8</a:t>
            </a:fld>
            <a:endParaRPr lang="en-US"/>
          </a:p>
        </p:txBody>
      </p:sp>
    </p:spTree>
    <p:extLst>
      <p:ext uri="{BB962C8B-B14F-4D97-AF65-F5344CB8AC3E}">
        <p14:creationId xmlns:p14="http://schemas.microsoft.com/office/powerpoint/2010/main" val="36320511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3200" dirty="0"/>
              <a:t>Actually: Erlang believes the same thing “Let it crash” But</a:t>
            </a:r>
          </a:p>
          <a:p>
            <a:pPr marL="285750" indent="-285750">
              <a:buFont typeface="Arial" panose="020B0604020202020204" pitchFamily="34" charset="0"/>
              <a:buChar char="•"/>
            </a:pPr>
            <a:r>
              <a:rPr lang="en-US" sz="3200" dirty="0"/>
              <a:t>Do you best to make sure it never happens</a:t>
            </a:r>
          </a:p>
          <a:p>
            <a:pPr marL="285750" indent="-285750">
              <a:buFont typeface="Arial" panose="020B0604020202020204" pitchFamily="34" charset="0"/>
              <a:buChar char="•"/>
            </a:pPr>
            <a:r>
              <a:rPr lang="en-US" sz="3200" dirty="0"/>
              <a:t>Minimize damage by using isolation</a:t>
            </a:r>
          </a:p>
          <a:p>
            <a:pPr marL="285750" indent="-285750">
              <a:buFont typeface="Arial" panose="020B0604020202020204" pitchFamily="34" charset="0"/>
              <a:buChar char="•"/>
            </a:pPr>
            <a:r>
              <a:rPr lang="en-US" sz="3200" dirty="0"/>
              <a:t>If it does happen have a plan of action: </a:t>
            </a:r>
          </a:p>
          <a:p>
            <a:pPr marL="742950" lvl="1" indent="-285750">
              <a:buFont typeface="Arial" panose="020B0604020202020204" pitchFamily="34" charset="0"/>
              <a:buChar char="•"/>
            </a:pPr>
            <a:r>
              <a:rPr lang="en-US" sz="3200" dirty="0"/>
              <a:t>Plan who is watching whom</a:t>
            </a:r>
          </a:p>
          <a:p>
            <a:pPr marL="742950" lvl="1" indent="-285750">
              <a:buFont typeface="Arial" panose="020B0604020202020204" pitchFamily="34" charset="0"/>
              <a:buChar char="•"/>
            </a:pPr>
            <a:r>
              <a:rPr lang="en-US" sz="3200" dirty="0"/>
              <a:t>What other services need to be restarted, etc.</a:t>
            </a:r>
          </a:p>
          <a:p>
            <a:pPr marL="742950" lvl="1" indent="-285750">
              <a:buFont typeface="Arial" panose="020B0604020202020204" pitchFamily="34" charset="0"/>
              <a:buChar char="•"/>
            </a:pPr>
            <a:r>
              <a:rPr lang="en-US" sz="3200" dirty="0"/>
              <a:t>How many times do I try to restart, etc.</a:t>
            </a:r>
          </a:p>
          <a:p>
            <a:pPr marL="742950" lvl="1" indent="-285750">
              <a:buFont typeface="Arial" panose="020B0604020202020204" pitchFamily="34" charset="0"/>
              <a:buChar char="•"/>
            </a:pPr>
            <a:r>
              <a:rPr lang="en-US" sz="3200" dirty="0"/>
              <a:t>Accurate logging</a:t>
            </a:r>
          </a:p>
          <a:p>
            <a:endParaRPr lang="en-US" dirty="0"/>
          </a:p>
        </p:txBody>
      </p:sp>
      <p:sp>
        <p:nvSpPr>
          <p:cNvPr id="4" name="Slide Number Placeholder 3"/>
          <p:cNvSpPr>
            <a:spLocks noGrp="1"/>
          </p:cNvSpPr>
          <p:nvPr>
            <p:ph type="sldNum" sz="quarter" idx="5"/>
          </p:nvPr>
        </p:nvSpPr>
        <p:spPr/>
        <p:txBody>
          <a:bodyPr/>
          <a:lstStyle/>
          <a:p>
            <a:fld id="{EF9BD92C-CB62-0541-84BC-722193B5DB54}" type="slidenum">
              <a:rPr lang="en-US" smtClean="0"/>
              <a:t>10</a:t>
            </a:fld>
            <a:endParaRPr lang="en-US"/>
          </a:p>
        </p:txBody>
      </p:sp>
    </p:spTree>
    <p:extLst>
      <p:ext uri="{BB962C8B-B14F-4D97-AF65-F5344CB8AC3E}">
        <p14:creationId xmlns:p14="http://schemas.microsoft.com/office/powerpoint/2010/main" val="30662824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*Btw our FP server has never gone down.</a:t>
            </a:r>
          </a:p>
        </p:txBody>
      </p:sp>
      <p:sp>
        <p:nvSpPr>
          <p:cNvPr id="4" name="Slide Number Placeholder 3"/>
          <p:cNvSpPr>
            <a:spLocks noGrp="1"/>
          </p:cNvSpPr>
          <p:nvPr>
            <p:ph type="sldNum" sz="quarter" idx="5"/>
          </p:nvPr>
        </p:nvSpPr>
        <p:spPr/>
        <p:txBody>
          <a:bodyPr/>
          <a:lstStyle/>
          <a:p>
            <a:fld id="{EF9BD92C-CB62-0541-84BC-722193B5DB54}" type="slidenum">
              <a:rPr lang="en-US" smtClean="0"/>
              <a:t>12</a:t>
            </a:fld>
            <a:endParaRPr lang="en-US"/>
          </a:p>
        </p:txBody>
      </p:sp>
    </p:spTree>
    <p:extLst>
      <p:ext uri="{BB962C8B-B14F-4D97-AF65-F5344CB8AC3E}">
        <p14:creationId xmlns:p14="http://schemas.microsoft.com/office/powerpoint/2010/main" val="3266804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A21B30-E3CB-B34A-B0B0-B0E1BE6689A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58B89C0-A534-4C43-858B-A0F106A1979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4A4528C-C769-B34A-B6D5-2B392CF11F90}"/>
              </a:ext>
            </a:extLst>
          </p:cNvPr>
          <p:cNvSpPr>
            <a:spLocks noGrp="1"/>
          </p:cNvSpPr>
          <p:nvPr>
            <p:ph type="dt" sz="half" idx="10"/>
          </p:nvPr>
        </p:nvSpPr>
        <p:spPr/>
        <p:txBody>
          <a:bodyPr/>
          <a:lstStyle/>
          <a:p>
            <a:fld id="{6C198048-68B8-2B49-B94C-8B91DD6CF362}" type="datetimeFigureOut">
              <a:rPr lang="en-US" smtClean="0"/>
              <a:t>2/26/20</a:t>
            </a:fld>
            <a:endParaRPr lang="en-US"/>
          </a:p>
        </p:txBody>
      </p:sp>
      <p:sp>
        <p:nvSpPr>
          <p:cNvPr id="5" name="Footer Placeholder 4">
            <a:extLst>
              <a:ext uri="{FF2B5EF4-FFF2-40B4-BE49-F238E27FC236}">
                <a16:creationId xmlns:a16="http://schemas.microsoft.com/office/drawing/2014/main" id="{64D91042-FE70-6543-9565-9136B0E552B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0B1D1E1-09D8-834F-89C4-A1392A03B0F3}"/>
              </a:ext>
            </a:extLst>
          </p:cNvPr>
          <p:cNvSpPr>
            <a:spLocks noGrp="1"/>
          </p:cNvSpPr>
          <p:nvPr>
            <p:ph type="sldNum" sz="quarter" idx="12"/>
          </p:nvPr>
        </p:nvSpPr>
        <p:spPr/>
        <p:txBody>
          <a:bodyPr/>
          <a:lstStyle/>
          <a:p>
            <a:fld id="{A00F91B5-FD5A-864D-9274-1BE415FA4F05}" type="slidenum">
              <a:rPr lang="en-US" smtClean="0"/>
              <a:t>‹#›</a:t>
            </a:fld>
            <a:endParaRPr lang="en-US"/>
          </a:p>
        </p:txBody>
      </p:sp>
    </p:spTree>
    <p:extLst>
      <p:ext uri="{BB962C8B-B14F-4D97-AF65-F5344CB8AC3E}">
        <p14:creationId xmlns:p14="http://schemas.microsoft.com/office/powerpoint/2010/main" val="30471290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C938F6-4B0F-5142-B116-2F520C3F819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5920213-E663-7743-BBDC-E3C62B01968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0392BCA-B055-FB4E-9923-F9D64881327F}"/>
              </a:ext>
            </a:extLst>
          </p:cNvPr>
          <p:cNvSpPr>
            <a:spLocks noGrp="1"/>
          </p:cNvSpPr>
          <p:nvPr>
            <p:ph type="dt" sz="half" idx="10"/>
          </p:nvPr>
        </p:nvSpPr>
        <p:spPr/>
        <p:txBody>
          <a:bodyPr/>
          <a:lstStyle/>
          <a:p>
            <a:fld id="{6C198048-68B8-2B49-B94C-8B91DD6CF362}" type="datetimeFigureOut">
              <a:rPr lang="en-US" smtClean="0"/>
              <a:t>2/26/20</a:t>
            </a:fld>
            <a:endParaRPr lang="en-US"/>
          </a:p>
        </p:txBody>
      </p:sp>
      <p:sp>
        <p:nvSpPr>
          <p:cNvPr id="5" name="Footer Placeholder 4">
            <a:extLst>
              <a:ext uri="{FF2B5EF4-FFF2-40B4-BE49-F238E27FC236}">
                <a16:creationId xmlns:a16="http://schemas.microsoft.com/office/drawing/2014/main" id="{0948DF67-A540-C541-904E-90C0C9DC8C3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BEB6117-495C-2646-9854-68181EA7F530}"/>
              </a:ext>
            </a:extLst>
          </p:cNvPr>
          <p:cNvSpPr>
            <a:spLocks noGrp="1"/>
          </p:cNvSpPr>
          <p:nvPr>
            <p:ph type="sldNum" sz="quarter" idx="12"/>
          </p:nvPr>
        </p:nvSpPr>
        <p:spPr/>
        <p:txBody>
          <a:bodyPr/>
          <a:lstStyle/>
          <a:p>
            <a:fld id="{A00F91B5-FD5A-864D-9274-1BE415FA4F05}" type="slidenum">
              <a:rPr lang="en-US" smtClean="0"/>
              <a:t>‹#›</a:t>
            </a:fld>
            <a:endParaRPr lang="en-US"/>
          </a:p>
        </p:txBody>
      </p:sp>
    </p:spTree>
    <p:extLst>
      <p:ext uri="{BB962C8B-B14F-4D97-AF65-F5344CB8AC3E}">
        <p14:creationId xmlns:p14="http://schemas.microsoft.com/office/powerpoint/2010/main" val="21727175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EBC29F8-BD96-0E4D-9CAD-C5D5CE7E57D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7450D3C-2408-DA4B-A0BC-1AD32967F6F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283E922-3A1E-D346-9491-B1FFB1FC9FAE}"/>
              </a:ext>
            </a:extLst>
          </p:cNvPr>
          <p:cNvSpPr>
            <a:spLocks noGrp="1"/>
          </p:cNvSpPr>
          <p:nvPr>
            <p:ph type="dt" sz="half" idx="10"/>
          </p:nvPr>
        </p:nvSpPr>
        <p:spPr/>
        <p:txBody>
          <a:bodyPr/>
          <a:lstStyle/>
          <a:p>
            <a:fld id="{6C198048-68B8-2B49-B94C-8B91DD6CF362}" type="datetimeFigureOut">
              <a:rPr lang="en-US" smtClean="0"/>
              <a:t>2/26/20</a:t>
            </a:fld>
            <a:endParaRPr lang="en-US"/>
          </a:p>
        </p:txBody>
      </p:sp>
      <p:sp>
        <p:nvSpPr>
          <p:cNvPr id="5" name="Footer Placeholder 4">
            <a:extLst>
              <a:ext uri="{FF2B5EF4-FFF2-40B4-BE49-F238E27FC236}">
                <a16:creationId xmlns:a16="http://schemas.microsoft.com/office/drawing/2014/main" id="{92CED79B-0D5B-2247-ADE4-8D634E3324F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175A953-6E91-8445-A8B3-042B638C9EE7}"/>
              </a:ext>
            </a:extLst>
          </p:cNvPr>
          <p:cNvSpPr>
            <a:spLocks noGrp="1"/>
          </p:cNvSpPr>
          <p:nvPr>
            <p:ph type="sldNum" sz="quarter" idx="12"/>
          </p:nvPr>
        </p:nvSpPr>
        <p:spPr/>
        <p:txBody>
          <a:bodyPr/>
          <a:lstStyle/>
          <a:p>
            <a:fld id="{A00F91B5-FD5A-864D-9274-1BE415FA4F05}" type="slidenum">
              <a:rPr lang="en-US" smtClean="0"/>
              <a:t>‹#›</a:t>
            </a:fld>
            <a:endParaRPr lang="en-US"/>
          </a:p>
        </p:txBody>
      </p:sp>
    </p:spTree>
    <p:extLst>
      <p:ext uri="{BB962C8B-B14F-4D97-AF65-F5344CB8AC3E}">
        <p14:creationId xmlns:p14="http://schemas.microsoft.com/office/powerpoint/2010/main" val="42850506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7A146D-715E-DA4F-BABF-08662A37CEB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75F8FE8-8803-4343-93A4-D56FFDDC16A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13A0CAD-6F20-F041-9293-9DA429981984}"/>
              </a:ext>
            </a:extLst>
          </p:cNvPr>
          <p:cNvSpPr>
            <a:spLocks noGrp="1"/>
          </p:cNvSpPr>
          <p:nvPr>
            <p:ph type="dt" sz="half" idx="10"/>
          </p:nvPr>
        </p:nvSpPr>
        <p:spPr/>
        <p:txBody>
          <a:bodyPr/>
          <a:lstStyle/>
          <a:p>
            <a:fld id="{6C198048-68B8-2B49-B94C-8B91DD6CF362}" type="datetimeFigureOut">
              <a:rPr lang="en-US" smtClean="0"/>
              <a:t>2/26/20</a:t>
            </a:fld>
            <a:endParaRPr lang="en-US"/>
          </a:p>
        </p:txBody>
      </p:sp>
      <p:sp>
        <p:nvSpPr>
          <p:cNvPr id="5" name="Footer Placeholder 4">
            <a:extLst>
              <a:ext uri="{FF2B5EF4-FFF2-40B4-BE49-F238E27FC236}">
                <a16:creationId xmlns:a16="http://schemas.microsoft.com/office/drawing/2014/main" id="{C253D9D3-CB97-3A4F-8CF4-AB2E2B212CC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A17E40B-B5DC-014B-83D3-8D0696307AAA}"/>
              </a:ext>
            </a:extLst>
          </p:cNvPr>
          <p:cNvSpPr>
            <a:spLocks noGrp="1"/>
          </p:cNvSpPr>
          <p:nvPr>
            <p:ph type="sldNum" sz="quarter" idx="12"/>
          </p:nvPr>
        </p:nvSpPr>
        <p:spPr/>
        <p:txBody>
          <a:bodyPr/>
          <a:lstStyle/>
          <a:p>
            <a:fld id="{A00F91B5-FD5A-864D-9274-1BE415FA4F05}" type="slidenum">
              <a:rPr lang="en-US" smtClean="0"/>
              <a:t>‹#›</a:t>
            </a:fld>
            <a:endParaRPr lang="en-US"/>
          </a:p>
        </p:txBody>
      </p:sp>
    </p:spTree>
    <p:extLst>
      <p:ext uri="{BB962C8B-B14F-4D97-AF65-F5344CB8AC3E}">
        <p14:creationId xmlns:p14="http://schemas.microsoft.com/office/powerpoint/2010/main" val="1617841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8C048B-E769-9543-9EC9-6F4FCD19E34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D9B8AA0-E57E-8D44-B52B-EF2DC3EAD7B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D7F28F2-4051-0440-86A4-38B70F4D607E}"/>
              </a:ext>
            </a:extLst>
          </p:cNvPr>
          <p:cNvSpPr>
            <a:spLocks noGrp="1"/>
          </p:cNvSpPr>
          <p:nvPr>
            <p:ph type="dt" sz="half" idx="10"/>
          </p:nvPr>
        </p:nvSpPr>
        <p:spPr/>
        <p:txBody>
          <a:bodyPr/>
          <a:lstStyle/>
          <a:p>
            <a:fld id="{6C198048-68B8-2B49-B94C-8B91DD6CF362}" type="datetimeFigureOut">
              <a:rPr lang="en-US" smtClean="0"/>
              <a:t>2/26/20</a:t>
            </a:fld>
            <a:endParaRPr lang="en-US"/>
          </a:p>
        </p:txBody>
      </p:sp>
      <p:sp>
        <p:nvSpPr>
          <p:cNvPr id="5" name="Footer Placeholder 4">
            <a:extLst>
              <a:ext uri="{FF2B5EF4-FFF2-40B4-BE49-F238E27FC236}">
                <a16:creationId xmlns:a16="http://schemas.microsoft.com/office/drawing/2014/main" id="{2B738447-FE01-8A4E-878A-B30E6CF58E0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20029AA-9930-AF42-8FD1-C6DCA001AF04}"/>
              </a:ext>
            </a:extLst>
          </p:cNvPr>
          <p:cNvSpPr>
            <a:spLocks noGrp="1"/>
          </p:cNvSpPr>
          <p:nvPr>
            <p:ph type="sldNum" sz="quarter" idx="12"/>
          </p:nvPr>
        </p:nvSpPr>
        <p:spPr/>
        <p:txBody>
          <a:bodyPr/>
          <a:lstStyle/>
          <a:p>
            <a:fld id="{A00F91B5-FD5A-864D-9274-1BE415FA4F05}" type="slidenum">
              <a:rPr lang="en-US" smtClean="0"/>
              <a:t>‹#›</a:t>
            </a:fld>
            <a:endParaRPr lang="en-US"/>
          </a:p>
        </p:txBody>
      </p:sp>
    </p:spTree>
    <p:extLst>
      <p:ext uri="{BB962C8B-B14F-4D97-AF65-F5344CB8AC3E}">
        <p14:creationId xmlns:p14="http://schemas.microsoft.com/office/powerpoint/2010/main" val="25083770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88B798-1CF2-F847-B8E0-9781E41E5D0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FD47763-7DD3-BB49-9E51-9A7FCE53748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F42B28C-2689-1C4F-B5FA-6A5A34ED3CB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BE66BA4-3D87-2840-9A57-2F17C297B53B}"/>
              </a:ext>
            </a:extLst>
          </p:cNvPr>
          <p:cNvSpPr>
            <a:spLocks noGrp="1"/>
          </p:cNvSpPr>
          <p:nvPr>
            <p:ph type="dt" sz="half" idx="10"/>
          </p:nvPr>
        </p:nvSpPr>
        <p:spPr/>
        <p:txBody>
          <a:bodyPr/>
          <a:lstStyle/>
          <a:p>
            <a:fld id="{6C198048-68B8-2B49-B94C-8B91DD6CF362}" type="datetimeFigureOut">
              <a:rPr lang="en-US" smtClean="0"/>
              <a:t>2/26/20</a:t>
            </a:fld>
            <a:endParaRPr lang="en-US"/>
          </a:p>
        </p:txBody>
      </p:sp>
      <p:sp>
        <p:nvSpPr>
          <p:cNvPr id="6" name="Footer Placeholder 5">
            <a:extLst>
              <a:ext uri="{FF2B5EF4-FFF2-40B4-BE49-F238E27FC236}">
                <a16:creationId xmlns:a16="http://schemas.microsoft.com/office/drawing/2014/main" id="{08BB058D-6832-3243-972C-51EAC239F76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C0901E8-4BAD-594E-8370-94A70648A5BC}"/>
              </a:ext>
            </a:extLst>
          </p:cNvPr>
          <p:cNvSpPr>
            <a:spLocks noGrp="1"/>
          </p:cNvSpPr>
          <p:nvPr>
            <p:ph type="sldNum" sz="quarter" idx="12"/>
          </p:nvPr>
        </p:nvSpPr>
        <p:spPr/>
        <p:txBody>
          <a:bodyPr/>
          <a:lstStyle/>
          <a:p>
            <a:fld id="{A00F91B5-FD5A-864D-9274-1BE415FA4F05}" type="slidenum">
              <a:rPr lang="en-US" smtClean="0"/>
              <a:t>‹#›</a:t>
            </a:fld>
            <a:endParaRPr lang="en-US"/>
          </a:p>
        </p:txBody>
      </p:sp>
    </p:spTree>
    <p:extLst>
      <p:ext uri="{BB962C8B-B14F-4D97-AF65-F5344CB8AC3E}">
        <p14:creationId xmlns:p14="http://schemas.microsoft.com/office/powerpoint/2010/main" val="2532590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F0521B-30AB-B241-8E80-129A5E3365F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E1707E8-EB53-7B45-BEA4-8E93B7B8BD1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2CDA353-2320-4F4E-BDA4-50F9F49395C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DD60A45-1D08-DF48-B35D-5BDC0A3B019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59CD273-5EE8-B647-BC5D-A8DBB3A8AC2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8EBFC5B-10EE-1541-A236-DAECD0E293F5}"/>
              </a:ext>
            </a:extLst>
          </p:cNvPr>
          <p:cNvSpPr>
            <a:spLocks noGrp="1"/>
          </p:cNvSpPr>
          <p:nvPr>
            <p:ph type="dt" sz="half" idx="10"/>
          </p:nvPr>
        </p:nvSpPr>
        <p:spPr/>
        <p:txBody>
          <a:bodyPr/>
          <a:lstStyle/>
          <a:p>
            <a:fld id="{6C198048-68B8-2B49-B94C-8B91DD6CF362}" type="datetimeFigureOut">
              <a:rPr lang="en-US" smtClean="0"/>
              <a:t>2/26/20</a:t>
            </a:fld>
            <a:endParaRPr lang="en-US"/>
          </a:p>
        </p:txBody>
      </p:sp>
      <p:sp>
        <p:nvSpPr>
          <p:cNvPr id="8" name="Footer Placeholder 7">
            <a:extLst>
              <a:ext uri="{FF2B5EF4-FFF2-40B4-BE49-F238E27FC236}">
                <a16:creationId xmlns:a16="http://schemas.microsoft.com/office/drawing/2014/main" id="{DA7E86D7-7C73-E648-A3B3-BBDACBB10EB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B317000-5C6C-DC47-A29C-5F415481550E}"/>
              </a:ext>
            </a:extLst>
          </p:cNvPr>
          <p:cNvSpPr>
            <a:spLocks noGrp="1"/>
          </p:cNvSpPr>
          <p:nvPr>
            <p:ph type="sldNum" sz="quarter" idx="12"/>
          </p:nvPr>
        </p:nvSpPr>
        <p:spPr/>
        <p:txBody>
          <a:bodyPr/>
          <a:lstStyle/>
          <a:p>
            <a:fld id="{A00F91B5-FD5A-864D-9274-1BE415FA4F05}" type="slidenum">
              <a:rPr lang="en-US" smtClean="0"/>
              <a:t>‹#›</a:t>
            </a:fld>
            <a:endParaRPr lang="en-US"/>
          </a:p>
        </p:txBody>
      </p:sp>
    </p:spTree>
    <p:extLst>
      <p:ext uri="{BB962C8B-B14F-4D97-AF65-F5344CB8AC3E}">
        <p14:creationId xmlns:p14="http://schemas.microsoft.com/office/powerpoint/2010/main" val="8232163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1B52CA-71A3-6146-A409-9254435A9E5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940C0E6-A483-D345-A9E6-4838FE62415A}"/>
              </a:ext>
            </a:extLst>
          </p:cNvPr>
          <p:cNvSpPr>
            <a:spLocks noGrp="1"/>
          </p:cNvSpPr>
          <p:nvPr>
            <p:ph type="dt" sz="half" idx="10"/>
          </p:nvPr>
        </p:nvSpPr>
        <p:spPr/>
        <p:txBody>
          <a:bodyPr/>
          <a:lstStyle/>
          <a:p>
            <a:fld id="{6C198048-68B8-2B49-B94C-8B91DD6CF362}" type="datetimeFigureOut">
              <a:rPr lang="en-US" smtClean="0"/>
              <a:t>2/26/20</a:t>
            </a:fld>
            <a:endParaRPr lang="en-US"/>
          </a:p>
        </p:txBody>
      </p:sp>
      <p:sp>
        <p:nvSpPr>
          <p:cNvPr id="4" name="Footer Placeholder 3">
            <a:extLst>
              <a:ext uri="{FF2B5EF4-FFF2-40B4-BE49-F238E27FC236}">
                <a16:creationId xmlns:a16="http://schemas.microsoft.com/office/drawing/2014/main" id="{A8CBBCAE-D2A8-8B4C-AC8C-794A506B4BB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19FCFF2-7564-D244-A7AA-9329194CF43E}"/>
              </a:ext>
            </a:extLst>
          </p:cNvPr>
          <p:cNvSpPr>
            <a:spLocks noGrp="1"/>
          </p:cNvSpPr>
          <p:nvPr>
            <p:ph type="sldNum" sz="quarter" idx="12"/>
          </p:nvPr>
        </p:nvSpPr>
        <p:spPr/>
        <p:txBody>
          <a:bodyPr/>
          <a:lstStyle/>
          <a:p>
            <a:fld id="{A00F91B5-FD5A-864D-9274-1BE415FA4F05}" type="slidenum">
              <a:rPr lang="en-US" smtClean="0"/>
              <a:t>‹#›</a:t>
            </a:fld>
            <a:endParaRPr lang="en-US"/>
          </a:p>
        </p:txBody>
      </p:sp>
    </p:spTree>
    <p:extLst>
      <p:ext uri="{BB962C8B-B14F-4D97-AF65-F5344CB8AC3E}">
        <p14:creationId xmlns:p14="http://schemas.microsoft.com/office/powerpoint/2010/main" val="19042160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C043AEB-886A-534B-9772-20BDE28CA3B5}"/>
              </a:ext>
            </a:extLst>
          </p:cNvPr>
          <p:cNvSpPr>
            <a:spLocks noGrp="1"/>
          </p:cNvSpPr>
          <p:nvPr>
            <p:ph type="dt" sz="half" idx="10"/>
          </p:nvPr>
        </p:nvSpPr>
        <p:spPr/>
        <p:txBody>
          <a:bodyPr/>
          <a:lstStyle/>
          <a:p>
            <a:fld id="{6C198048-68B8-2B49-B94C-8B91DD6CF362}" type="datetimeFigureOut">
              <a:rPr lang="en-US" smtClean="0"/>
              <a:t>2/26/20</a:t>
            </a:fld>
            <a:endParaRPr lang="en-US"/>
          </a:p>
        </p:txBody>
      </p:sp>
      <p:sp>
        <p:nvSpPr>
          <p:cNvPr id="3" name="Footer Placeholder 2">
            <a:extLst>
              <a:ext uri="{FF2B5EF4-FFF2-40B4-BE49-F238E27FC236}">
                <a16:creationId xmlns:a16="http://schemas.microsoft.com/office/drawing/2014/main" id="{296FC290-B445-4344-877F-315C7BB40E1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84E0CFB-2753-B74B-B7D3-3AE74F487E3E}"/>
              </a:ext>
            </a:extLst>
          </p:cNvPr>
          <p:cNvSpPr>
            <a:spLocks noGrp="1"/>
          </p:cNvSpPr>
          <p:nvPr>
            <p:ph type="sldNum" sz="quarter" idx="12"/>
          </p:nvPr>
        </p:nvSpPr>
        <p:spPr/>
        <p:txBody>
          <a:bodyPr/>
          <a:lstStyle/>
          <a:p>
            <a:fld id="{A00F91B5-FD5A-864D-9274-1BE415FA4F05}" type="slidenum">
              <a:rPr lang="en-US" smtClean="0"/>
              <a:t>‹#›</a:t>
            </a:fld>
            <a:endParaRPr lang="en-US"/>
          </a:p>
        </p:txBody>
      </p:sp>
    </p:spTree>
    <p:extLst>
      <p:ext uri="{BB962C8B-B14F-4D97-AF65-F5344CB8AC3E}">
        <p14:creationId xmlns:p14="http://schemas.microsoft.com/office/powerpoint/2010/main" val="7661244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CCA99-F400-2048-8C3C-46367A0E815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48A27F9-06A3-174C-B10B-81D07612886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5E254C9-1AC5-7D49-AC5D-F9ABE957BCF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EE2C2A1-F138-3E4B-8A9D-7D9547840F2F}"/>
              </a:ext>
            </a:extLst>
          </p:cNvPr>
          <p:cNvSpPr>
            <a:spLocks noGrp="1"/>
          </p:cNvSpPr>
          <p:nvPr>
            <p:ph type="dt" sz="half" idx="10"/>
          </p:nvPr>
        </p:nvSpPr>
        <p:spPr/>
        <p:txBody>
          <a:bodyPr/>
          <a:lstStyle/>
          <a:p>
            <a:fld id="{6C198048-68B8-2B49-B94C-8B91DD6CF362}" type="datetimeFigureOut">
              <a:rPr lang="en-US" smtClean="0"/>
              <a:t>2/26/20</a:t>
            </a:fld>
            <a:endParaRPr lang="en-US"/>
          </a:p>
        </p:txBody>
      </p:sp>
      <p:sp>
        <p:nvSpPr>
          <p:cNvPr id="6" name="Footer Placeholder 5">
            <a:extLst>
              <a:ext uri="{FF2B5EF4-FFF2-40B4-BE49-F238E27FC236}">
                <a16:creationId xmlns:a16="http://schemas.microsoft.com/office/drawing/2014/main" id="{8F833B44-CDBC-434B-8628-915DACDC01A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80A0D31-14A6-A145-ACB8-02C6E5A7AF02}"/>
              </a:ext>
            </a:extLst>
          </p:cNvPr>
          <p:cNvSpPr>
            <a:spLocks noGrp="1"/>
          </p:cNvSpPr>
          <p:nvPr>
            <p:ph type="sldNum" sz="quarter" idx="12"/>
          </p:nvPr>
        </p:nvSpPr>
        <p:spPr/>
        <p:txBody>
          <a:bodyPr/>
          <a:lstStyle/>
          <a:p>
            <a:fld id="{A00F91B5-FD5A-864D-9274-1BE415FA4F05}" type="slidenum">
              <a:rPr lang="en-US" smtClean="0"/>
              <a:t>‹#›</a:t>
            </a:fld>
            <a:endParaRPr lang="en-US"/>
          </a:p>
        </p:txBody>
      </p:sp>
    </p:spTree>
    <p:extLst>
      <p:ext uri="{BB962C8B-B14F-4D97-AF65-F5344CB8AC3E}">
        <p14:creationId xmlns:p14="http://schemas.microsoft.com/office/powerpoint/2010/main" val="38760584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55314E-74FE-AD4E-A5A8-85B735B7D65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8A11486-7FCB-ED4D-8771-D6ACCDCA371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F03F9BD-7B4A-0447-9CAD-A495986085B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2CCA91E-63D3-2B41-9908-98BC554F1A38}"/>
              </a:ext>
            </a:extLst>
          </p:cNvPr>
          <p:cNvSpPr>
            <a:spLocks noGrp="1"/>
          </p:cNvSpPr>
          <p:nvPr>
            <p:ph type="dt" sz="half" idx="10"/>
          </p:nvPr>
        </p:nvSpPr>
        <p:spPr/>
        <p:txBody>
          <a:bodyPr/>
          <a:lstStyle/>
          <a:p>
            <a:fld id="{6C198048-68B8-2B49-B94C-8B91DD6CF362}" type="datetimeFigureOut">
              <a:rPr lang="en-US" smtClean="0"/>
              <a:t>2/26/20</a:t>
            </a:fld>
            <a:endParaRPr lang="en-US"/>
          </a:p>
        </p:txBody>
      </p:sp>
      <p:sp>
        <p:nvSpPr>
          <p:cNvPr id="6" name="Footer Placeholder 5">
            <a:extLst>
              <a:ext uri="{FF2B5EF4-FFF2-40B4-BE49-F238E27FC236}">
                <a16:creationId xmlns:a16="http://schemas.microsoft.com/office/drawing/2014/main" id="{CB96CEBC-0AF1-2C4F-8AC3-4C85D45D124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3EEDA1A-DAB9-4640-8245-20858C89BFB4}"/>
              </a:ext>
            </a:extLst>
          </p:cNvPr>
          <p:cNvSpPr>
            <a:spLocks noGrp="1"/>
          </p:cNvSpPr>
          <p:nvPr>
            <p:ph type="sldNum" sz="quarter" idx="12"/>
          </p:nvPr>
        </p:nvSpPr>
        <p:spPr/>
        <p:txBody>
          <a:bodyPr/>
          <a:lstStyle/>
          <a:p>
            <a:fld id="{A00F91B5-FD5A-864D-9274-1BE415FA4F05}" type="slidenum">
              <a:rPr lang="en-US" smtClean="0"/>
              <a:t>‹#›</a:t>
            </a:fld>
            <a:endParaRPr lang="en-US"/>
          </a:p>
        </p:txBody>
      </p:sp>
    </p:spTree>
    <p:extLst>
      <p:ext uri="{BB962C8B-B14F-4D97-AF65-F5344CB8AC3E}">
        <p14:creationId xmlns:p14="http://schemas.microsoft.com/office/powerpoint/2010/main" val="15063548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86FA4C7-576D-4D47-A29E-ECCADC31607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B218630-A99F-3540-9261-E5A6DDC9B37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ED15179-32BA-3E48-94AE-821502369A4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C198048-68B8-2B49-B94C-8B91DD6CF362}" type="datetimeFigureOut">
              <a:rPr lang="en-US" smtClean="0"/>
              <a:t>2/26/20</a:t>
            </a:fld>
            <a:endParaRPr lang="en-US"/>
          </a:p>
        </p:txBody>
      </p:sp>
      <p:sp>
        <p:nvSpPr>
          <p:cNvPr id="5" name="Footer Placeholder 4">
            <a:extLst>
              <a:ext uri="{FF2B5EF4-FFF2-40B4-BE49-F238E27FC236}">
                <a16:creationId xmlns:a16="http://schemas.microsoft.com/office/drawing/2014/main" id="{0EDF9F2A-76E9-E141-A2EC-89C3B4782DC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62C01BF-58FB-A743-9B55-6078ACA939C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00F91B5-FD5A-864D-9274-1BE415FA4F05}" type="slidenum">
              <a:rPr lang="en-US" smtClean="0"/>
              <a:t>‹#›</a:t>
            </a:fld>
            <a:endParaRPr lang="en-US"/>
          </a:p>
        </p:txBody>
      </p:sp>
    </p:spTree>
    <p:extLst>
      <p:ext uri="{BB962C8B-B14F-4D97-AF65-F5344CB8AC3E}">
        <p14:creationId xmlns:p14="http://schemas.microsoft.com/office/powerpoint/2010/main" val="215645245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customXml" Target="../ink/ink21.xml"/><Relationship Id="rId18" Type="http://schemas.openxmlformats.org/officeDocument/2006/relationships/image" Target="../media/image38.png"/><Relationship Id="rId26" Type="http://schemas.openxmlformats.org/officeDocument/2006/relationships/image" Target="../media/image42.png"/><Relationship Id="rId3" Type="http://schemas.openxmlformats.org/officeDocument/2006/relationships/customXml" Target="../ink/ink16.xml"/><Relationship Id="rId21" Type="http://schemas.openxmlformats.org/officeDocument/2006/relationships/customXml" Target="../ink/ink25.xml"/><Relationship Id="rId7" Type="http://schemas.openxmlformats.org/officeDocument/2006/relationships/customXml" Target="../ink/ink18.xml"/><Relationship Id="rId12" Type="http://schemas.openxmlformats.org/officeDocument/2006/relationships/image" Target="../media/image35.png"/><Relationship Id="rId17" Type="http://schemas.openxmlformats.org/officeDocument/2006/relationships/customXml" Target="../ink/ink23.xml"/><Relationship Id="rId25" Type="http://schemas.openxmlformats.org/officeDocument/2006/relationships/customXml" Target="../ink/ink27.xml"/><Relationship Id="rId2" Type="http://schemas.openxmlformats.org/officeDocument/2006/relationships/notesSlide" Target="../notesSlides/notesSlide8.xml"/><Relationship Id="rId16" Type="http://schemas.openxmlformats.org/officeDocument/2006/relationships/image" Target="../media/image37.png"/><Relationship Id="rId20"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image" Target="../media/image32.png"/><Relationship Id="rId11" Type="http://schemas.openxmlformats.org/officeDocument/2006/relationships/customXml" Target="../ink/ink20.xml"/><Relationship Id="rId24" Type="http://schemas.openxmlformats.org/officeDocument/2006/relationships/image" Target="../media/image41.png"/><Relationship Id="rId5" Type="http://schemas.openxmlformats.org/officeDocument/2006/relationships/customXml" Target="../ink/ink17.xml"/><Relationship Id="rId15" Type="http://schemas.openxmlformats.org/officeDocument/2006/relationships/customXml" Target="../ink/ink22.xml"/><Relationship Id="rId23" Type="http://schemas.openxmlformats.org/officeDocument/2006/relationships/customXml" Target="../ink/ink26.xml"/><Relationship Id="rId28" Type="http://schemas.openxmlformats.org/officeDocument/2006/relationships/image" Target="../media/image43.png"/><Relationship Id="rId10" Type="http://schemas.openxmlformats.org/officeDocument/2006/relationships/image" Target="../media/image34.png"/><Relationship Id="rId19" Type="http://schemas.openxmlformats.org/officeDocument/2006/relationships/customXml" Target="../ink/ink24.xml"/><Relationship Id="rId4" Type="http://schemas.openxmlformats.org/officeDocument/2006/relationships/image" Target="../media/image31.png"/><Relationship Id="rId9" Type="http://schemas.openxmlformats.org/officeDocument/2006/relationships/customXml" Target="../ink/ink19.xml"/><Relationship Id="rId14" Type="http://schemas.openxmlformats.org/officeDocument/2006/relationships/image" Target="../media/image36.png"/><Relationship Id="rId22" Type="http://schemas.openxmlformats.org/officeDocument/2006/relationships/image" Target="../media/image40.png"/><Relationship Id="rId27" Type="http://schemas.openxmlformats.org/officeDocument/2006/relationships/customXml" Target="../ink/ink28.xml"/></Relationships>
</file>

<file path=ppt/slides/_rels/slide11.xml.rels><?xml version="1.0" encoding="UTF-8" standalone="yes"?>
<Relationships xmlns="http://schemas.openxmlformats.org/package/2006/relationships"><Relationship Id="rId3" Type="http://schemas.openxmlformats.org/officeDocument/2006/relationships/customXml" Target="../ink/ink29.xml"/><Relationship Id="rId7" Type="http://schemas.openxmlformats.org/officeDocument/2006/relationships/image" Target="../media/image28.png"/><Relationship Id="rId2" Type="http://schemas.openxmlformats.org/officeDocument/2006/relationships/image" Target="../media/image25.tiff"/><Relationship Id="rId1" Type="http://schemas.openxmlformats.org/officeDocument/2006/relationships/slideLayout" Target="../slideLayouts/slideLayout2.xml"/><Relationship Id="rId6" Type="http://schemas.openxmlformats.org/officeDocument/2006/relationships/customXml" Target="../ink/ink30.xml"/><Relationship Id="rId5" Type="http://schemas.openxmlformats.org/officeDocument/2006/relationships/image" Target="../media/image26.tiff"/><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3" Type="http://schemas.openxmlformats.org/officeDocument/2006/relationships/image" Target="../media/image27.tiff"/><Relationship Id="rId7" Type="http://schemas.openxmlformats.org/officeDocument/2006/relationships/image" Target="../media/image300.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customXml" Target="../ink/ink31.xml"/><Relationship Id="rId5" Type="http://schemas.openxmlformats.org/officeDocument/2006/relationships/image" Target="../media/image30.png"/><Relationship Id="rId4" Type="http://schemas.openxmlformats.org/officeDocument/2006/relationships/image" Target="../media/image2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customXml" Target="../ink/ink33.xml"/><Relationship Id="rId3" Type="http://schemas.openxmlformats.org/officeDocument/2006/relationships/image" Target="../media/image32.emf"/><Relationship Id="rId7" Type="http://schemas.openxmlformats.org/officeDocument/2006/relationships/image" Target="../media/image48.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customXml" Target="../ink/ink32.xml"/><Relationship Id="rId5" Type="http://schemas.openxmlformats.org/officeDocument/2006/relationships/image" Target="../media/image45.emf"/><Relationship Id="rId4" Type="http://schemas.openxmlformats.org/officeDocument/2006/relationships/image" Target="../media/image44.png"/><Relationship Id="rId9" Type="http://schemas.openxmlformats.org/officeDocument/2006/relationships/image" Target="../media/image49.png"/></Relationships>
</file>

<file path=ppt/slides/_rels/slide1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customXml" Target="../ink/ink34.xml"/><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customXml" Target="../ink/ink35.xml"/></Relationships>
</file>

<file path=ppt/slides/_rels/slide1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47.tiff"/></Relationships>
</file>

<file path=ppt/slides/_rels/slide1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28.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customXml" Target="../ink/ink1.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55.tif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customXml" Target="../ink/ink2.xml"/></Relationships>
</file>

<file path=ppt/slides/_rels/slide30.xml.rels><?xml version="1.0" encoding="UTF-8" standalone="yes"?>
<Relationships xmlns="http://schemas.openxmlformats.org/package/2006/relationships"><Relationship Id="rId3" Type="http://schemas.openxmlformats.org/officeDocument/2006/relationships/image" Target="../media/image56.tif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7.tiff"/><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hyperlink" Target="https://github.com/tomjoro/elixir_safe_practical/code/part2" TargetMode="External"/></Relationships>
</file>

<file path=ppt/slides/_rels/slide32.xml.rels><?xml version="1.0" encoding="UTF-8" standalone="yes"?>
<Relationships xmlns="http://schemas.openxmlformats.org/package/2006/relationships"><Relationship Id="rId13" Type="http://schemas.openxmlformats.org/officeDocument/2006/relationships/customXml" Target="../ink/ink38.xml"/><Relationship Id="rId18" Type="http://schemas.openxmlformats.org/officeDocument/2006/relationships/image" Target="../media/image68.png"/><Relationship Id="rId26" Type="http://schemas.openxmlformats.org/officeDocument/2006/relationships/image" Target="../media/image72.png"/><Relationship Id="rId39" Type="http://schemas.openxmlformats.org/officeDocument/2006/relationships/image" Target="../media/image24.png"/><Relationship Id="rId21" Type="http://schemas.openxmlformats.org/officeDocument/2006/relationships/customXml" Target="../ink/ink42.xml"/><Relationship Id="rId34" Type="http://schemas.openxmlformats.org/officeDocument/2006/relationships/image" Target="../media/image74.png"/><Relationship Id="rId7" Type="http://schemas.openxmlformats.org/officeDocument/2006/relationships/image" Target="../media/image61.png"/><Relationship Id="rId12" Type="http://schemas.openxmlformats.org/officeDocument/2006/relationships/image" Target="../media/image65.png"/><Relationship Id="rId17" Type="http://schemas.openxmlformats.org/officeDocument/2006/relationships/customXml" Target="../ink/ink40.xml"/><Relationship Id="rId25" Type="http://schemas.openxmlformats.org/officeDocument/2006/relationships/customXml" Target="../ink/ink44.xml"/><Relationship Id="rId33" Type="http://schemas.openxmlformats.org/officeDocument/2006/relationships/customXml" Target="../ink/ink48.xml"/><Relationship Id="rId38" Type="http://schemas.openxmlformats.org/officeDocument/2006/relationships/image" Target="../media/image76.png"/><Relationship Id="rId2" Type="http://schemas.openxmlformats.org/officeDocument/2006/relationships/notesSlide" Target="../notesSlides/notesSlide15.xml"/><Relationship Id="rId16" Type="http://schemas.openxmlformats.org/officeDocument/2006/relationships/image" Target="../media/image67.png"/><Relationship Id="rId20" Type="http://schemas.openxmlformats.org/officeDocument/2006/relationships/image" Target="../media/image69.png"/><Relationship Id="rId29" Type="http://schemas.openxmlformats.org/officeDocument/2006/relationships/customXml" Target="../ink/ink46.xml"/><Relationship Id="rId1" Type="http://schemas.openxmlformats.org/officeDocument/2006/relationships/slideLayout" Target="../slideLayouts/slideLayout2.xml"/><Relationship Id="rId6" Type="http://schemas.openxmlformats.org/officeDocument/2006/relationships/image" Target="../media/image60.png"/><Relationship Id="rId11" Type="http://schemas.openxmlformats.org/officeDocument/2006/relationships/customXml" Target="../ink/ink37.xml"/><Relationship Id="rId24" Type="http://schemas.openxmlformats.org/officeDocument/2006/relationships/image" Target="../media/image71.png"/><Relationship Id="rId32" Type="http://schemas.openxmlformats.org/officeDocument/2006/relationships/image" Target="../media/image73.png"/><Relationship Id="rId37" Type="http://schemas.openxmlformats.org/officeDocument/2006/relationships/customXml" Target="../ink/ink50.xml"/><Relationship Id="rId5" Type="http://schemas.openxmlformats.org/officeDocument/2006/relationships/image" Target="../media/image59.png"/><Relationship Id="rId15" Type="http://schemas.openxmlformats.org/officeDocument/2006/relationships/customXml" Target="../ink/ink39.xml"/><Relationship Id="rId23" Type="http://schemas.openxmlformats.org/officeDocument/2006/relationships/customXml" Target="../ink/ink43.xml"/><Relationship Id="rId28" Type="http://schemas.openxmlformats.org/officeDocument/2006/relationships/image" Target="../media/image62.png"/><Relationship Id="rId36" Type="http://schemas.openxmlformats.org/officeDocument/2006/relationships/image" Target="../media/image75.png"/><Relationship Id="rId10" Type="http://schemas.openxmlformats.org/officeDocument/2006/relationships/image" Target="../media/image64.png"/><Relationship Id="rId19" Type="http://schemas.openxmlformats.org/officeDocument/2006/relationships/customXml" Target="../ink/ink41.xml"/><Relationship Id="rId31" Type="http://schemas.openxmlformats.org/officeDocument/2006/relationships/customXml" Target="../ink/ink47.xml"/><Relationship Id="rId4" Type="http://schemas.openxmlformats.org/officeDocument/2006/relationships/image" Target="../media/image3.png"/><Relationship Id="rId9" Type="http://schemas.openxmlformats.org/officeDocument/2006/relationships/customXml" Target="../ink/ink36.xml"/><Relationship Id="rId14" Type="http://schemas.openxmlformats.org/officeDocument/2006/relationships/image" Target="../media/image66.png"/><Relationship Id="rId22" Type="http://schemas.openxmlformats.org/officeDocument/2006/relationships/image" Target="../media/image70.png"/><Relationship Id="rId27" Type="http://schemas.openxmlformats.org/officeDocument/2006/relationships/customXml" Target="../ink/ink45.xml"/><Relationship Id="rId30" Type="http://schemas.openxmlformats.org/officeDocument/2006/relationships/image" Target="../media/image63.png"/><Relationship Id="rId35" Type="http://schemas.openxmlformats.org/officeDocument/2006/relationships/customXml" Target="../ink/ink49.xml"/><Relationship Id="rId8" Type="http://schemas.openxmlformats.org/officeDocument/2006/relationships/image" Target="../media/image7.png"/><Relationship Id="rId3" Type="http://schemas.openxmlformats.org/officeDocument/2006/relationships/image" Target="../media/image5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hyperlink" Target="https://github.com/tomjoro/elixir_safe_practical/code/part3"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hyperlink" Target="https://en.wikipedia.org/wiki/High_availability" TargetMode="External"/><Relationship Id="rId7" Type="http://schemas.openxmlformats.org/officeDocument/2006/relationships/hyperlink" Target="https://en.wikipedia.org/wiki/Erlang_(programming_language)#cite_note-questions-12"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hyperlink" Target="https://en.wikipedia.org/wiki/Erlang_(programming_language)#cite_note-hopl-6" TargetMode="External"/><Relationship Id="rId11" Type="http://schemas.openxmlformats.org/officeDocument/2006/relationships/image" Target="../media/image8.png"/><Relationship Id="rId5" Type="http://schemas.openxmlformats.org/officeDocument/2006/relationships/hyperlink" Target="https://en.wikipedia.org/wiki/Erlang_(programming_language)#cite_note-11" TargetMode="External"/><Relationship Id="rId10" Type="http://schemas.openxmlformats.org/officeDocument/2006/relationships/image" Target="../media/image7.png"/><Relationship Id="rId4" Type="http://schemas.openxmlformats.org/officeDocument/2006/relationships/hyperlink" Target="https://en.wikipedia.org/wiki/Nines_(engineering)" TargetMode="External"/><Relationship Id="rId9" Type="http://schemas.openxmlformats.org/officeDocument/2006/relationships/image" Target="../media/image2.png"/></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customXml" Target="../ink/ink6.xml"/><Relationship Id="rId13" Type="http://schemas.openxmlformats.org/officeDocument/2006/relationships/image" Target="../media/image15.png"/><Relationship Id="rId18" Type="http://schemas.openxmlformats.org/officeDocument/2006/relationships/customXml" Target="../ink/ink11.xml"/><Relationship Id="rId3" Type="http://schemas.openxmlformats.org/officeDocument/2006/relationships/image" Target="../media/image11.png"/><Relationship Id="rId21" Type="http://schemas.openxmlformats.org/officeDocument/2006/relationships/image" Target="../media/image19.png"/><Relationship Id="rId7" Type="http://schemas.openxmlformats.org/officeDocument/2006/relationships/customXml" Target="../ink/ink5.xml"/><Relationship Id="rId12" Type="http://schemas.openxmlformats.org/officeDocument/2006/relationships/customXml" Target="../ink/ink8.xml"/><Relationship Id="rId17" Type="http://schemas.openxmlformats.org/officeDocument/2006/relationships/image" Target="../media/image17.png"/><Relationship Id="rId2" Type="http://schemas.openxmlformats.org/officeDocument/2006/relationships/notesSlide" Target="../notesSlides/notesSlide7.xml"/><Relationship Id="rId16" Type="http://schemas.openxmlformats.org/officeDocument/2006/relationships/customXml" Target="../ink/ink10.xml"/><Relationship Id="rId20" Type="http://schemas.openxmlformats.org/officeDocument/2006/relationships/customXml" Target="../ink/ink12.xml"/><Relationship Id="rId1" Type="http://schemas.openxmlformats.org/officeDocument/2006/relationships/slideLayout" Target="../slideLayouts/slideLayout2.xml"/><Relationship Id="rId6" Type="http://schemas.openxmlformats.org/officeDocument/2006/relationships/customXml" Target="../ink/ink4.xml"/><Relationship Id="rId11" Type="http://schemas.openxmlformats.org/officeDocument/2006/relationships/image" Target="../media/image14.png"/><Relationship Id="rId5" Type="http://schemas.openxmlformats.org/officeDocument/2006/relationships/image" Target="../media/image12.png"/><Relationship Id="rId15" Type="http://schemas.openxmlformats.org/officeDocument/2006/relationships/image" Target="../media/image16.png"/><Relationship Id="rId10" Type="http://schemas.openxmlformats.org/officeDocument/2006/relationships/customXml" Target="../ink/ink7.xml"/><Relationship Id="rId19" Type="http://schemas.openxmlformats.org/officeDocument/2006/relationships/image" Target="../media/image18.png"/><Relationship Id="rId4" Type="http://schemas.openxmlformats.org/officeDocument/2006/relationships/customXml" Target="../ink/ink3.xml"/><Relationship Id="rId9" Type="http://schemas.openxmlformats.org/officeDocument/2006/relationships/image" Target="../media/image13.png"/><Relationship Id="rId14" Type="http://schemas.openxmlformats.org/officeDocument/2006/relationships/customXml" Target="../ink/ink9.xml"/></Relationships>
</file>

<file path=ppt/slides/_rels/slide9.xml.rels><?xml version="1.0" encoding="UTF-8" standalone="yes"?>
<Relationships xmlns="http://schemas.openxmlformats.org/package/2006/relationships"><Relationship Id="rId8" Type="http://schemas.openxmlformats.org/officeDocument/2006/relationships/customXml" Target="../ink/ink15.xml"/><Relationship Id="rId3" Type="http://schemas.openxmlformats.org/officeDocument/2006/relationships/image" Target="../media/image20.png"/><Relationship Id="rId7" Type="http://schemas.openxmlformats.org/officeDocument/2006/relationships/image" Target="../media/image22.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customXml" Target="../ink/ink14.xml"/><Relationship Id="rId5" Type="http://schemas.openxmlformats.org/officeDocument/2006/relationships/image" Target="../media/image21.png"/><Relationship Id="rId10" Type="http://schemas.openxmlformats.org/officeDocument/2006/relationships/image" Target="../media/image24.png"/><Relationship Id="rId4" Type="http://schemas.openxmlformats.org/officeDocument/2006/relationships/customXml" Target="../ink/ink13.xml"/><Relationship Id="rId9"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AEED4-7CC4-B048-9437-C9E0AF1CE50A}"/>
              </a:ext>
            </a:extLst>
          </p:cNvPr>
          <p:cNvSpPr>
            <a:spLocks noGrp="1"/>
          </p:cNvSpPr>
          <p:nvPr>
            <p:ph type="title"/>
          </p:nvPr>
        </p:nvSpPr>
        <p:spPr/>
        <p:txBody>
          <a:bodyPr/>
          <a:lstStyle/>
          <a:p>
            <a:r>
              <a:rPr lang="en-US" dirty="0"/>
              <a:t>Part II </a:t>
            </a:r>
          </a:p>
        </p:txBody>
      </p:sp>
      <p:sp>
        <p:nvSpPr>
          <p:cNvPr id="3" name="Text Placeholder 2">
            <a:extLst>
              <a:ext uri="{FF2B5EF4-FFF2-40B4-BE49-F238E27FC236}">
                <a16:creationId xmlns:a16="http://schemas.microsoft.com/office/drawing/2014/main" id="{480FDCE6-5FB4-094B-81D5-F09004EF2668}"/>
              </a:ext>
            </a:extLst>
          </p:cNvPr>
          <p:cNvSpPr>
            <a:spLocks noGrp="1"/>
          </p:cNvSpPr>
          <p:nvPr>
            <p:ph type="body" idx="1"/>
          </p:nvPr>
        </p:nvSpPr>
        <p:spPr/>
        <p:txBody>
          <a:bodyPr/>
          <a:lstStyle/>
          <a:p>
            <a:r>
              <a:rPr lang="en-US" dirty="0"/>
              <a:t>Why?  Or how did we get here?</a:t>
            </a:r>
          </a:p>
        </p:txBody>
      </p:sp>
      <p:pic>
        <p:nvPicPr>
          <p:cNvPr id="6" name="Picture 5">
            <a:extLst>
              <a:ext uri="{FF2B5EF4-FFF2-40B4-BE49-F238E27FC236}">
                <a16:creationId xmlns:a16="http://schemas.microsoft.com/office/drawing/2014/main" id="{63D30430-7FCC-A048-B2F3-0CF0F17A964A}"/>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rot="16200000">
            <a:off x="6163751" y="1894426"/>
            <a:ext cx="3543300" cy="748221"/>
          </a:xfrm>
          <a:prstGeom prst="rect">
            <a:avLst/>
          </a:prstGeom>
        </p:spPr>
      </p:pic>
      <p:pic>
        <p:nvPicPr>
          <p:cNvPr id="7" name="Picture 6">
            <a:extLst>
              <a:ext uri="{FF2B5EF4-FFF2-40B4-BE49-F238E27FC236}">
                <a16:creationId xmlns:a16="http://schemas.microsoft.com/office/drawing/2014/main" id="{620F528E-023E-9E44-BE1C-F4296C292CC8}"/>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rot="16200000">
            <a:off x="7087141" y="2668335"/>
            <a:ext cx="3543300" cy="748221"/>
          </a:xfrm>
          <a:prstGeom prst="rect">
            <a:avLst/>
          </a:prstGeom>
        </p:spPr>
      </p:pic>
      <p:pic>
        <p:nvPicPr>
          <p:cNvPr id="8" name="Picture 7">
            <a:extLst>
              <a:ext uri="{FF2B5EF4-FFF2-40B4-BE49-F238E27FC236}">
                <a16:creationId xmlns:a16="http://schemas.microsoft.com/office/drawing/2014/main" id="{8DC8020E-570B-9D4A-86BE-02C906288351}"/>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rot="16200000">
            <a:off x="8053660" y="3666077"/>
            <a:ext cx="3543300" cy="748221"/>
          </a:xfrm>
          <a:prstGeom prst="rect">
            <a:avLst/>
          </a:prstGeom>
        </p:spPr>
      </p:pic>
      <p:pic>
        <p:nvPicPr>
          <p:cNvPr id="9" name="Picture 8">
            <a:extLst>
              <a:ext uri="{FF2B5EF4-FFF2-40B4-BE49-F238E27FC236}">
                <a16:creationId xmlns:a16="http://schemas.microsoft.com/office/drawing/2014/main" id="{547D7CB1-66C7-8447-856D-3D06725DF2CC}"/>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rot="16200000">
            <a:off x="9020180" y="4215352"/>
            <a:ext cx="3543300" cy="748221"/>
          </a:xfrm>
          <a:prstGeom prst="rect">
            <a:avLst/>
          </a:prstGeom>
        </p:spPr>
      </p:pic>
    </p:spTree>
    <p:extLst>
      <p:ext uri="{BB962C8B-B14F-4D97-AF65-F5344CB8AC3E}">
        <p14:creationId xmlns:p14="http://schemas.microsoft.com/office/powerpoint/2010/main" val="19200704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AA84BF-1C20-DA4F-8127-3063E77E9E09}"/>
              </a:ext>
            </a:extLst>
          </p:cNvPr>
          <p:cNvSpPr>
            <a:spLocks noGrp="1"/>
          </p:cNvSpPr>
          <p:nvPr>
            <p:ph type="title"/>
          </p:nvPr>
        </p:nvSpPr>
        <p:spPr/>
        <p:txBody>
          <a:bodyPr/>
          <a:lstStyle/>
          <a:p>
            <a:r>
              <a:rPr lang="en-US" dirty="0"/>
              <a:t>Elixir Supervisor</a:t>
            </a:r>
          </a:p>
        </p:txBody>
      </p:sp>
      <p:sp>
        <p:nvSpPr>
          <p:cNvPr id="8" name="Cloud 7">
            <a:extLst>
              <a:ext uri="{FF2B5EF4-FFF2-40B4-BE49-F238E27FC236}">
                <a16:creationId xmlns:a16="http://schemas.microsoft.com/office/drawing/2014/main" id="{2B069915-4C0B-0049-8605-C200AD2F6FBA}"/>
              </a:ext>
            </a:extLst>
          </p:cNvPr>
          <p:cNvSpPr/>
          <p:nvPr/>
        </p:nvSpPr>
        <p:spPr>
          <a:xfrm>
            <a:off x="3095694" y="4378802"/>
            <a:ext cx="2045744" cy="1058091"/>
          </a:xfrm>
          <a:prstGeom prst="cloud">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4B8B88D5-1205-5640-A497-3F293F05FE8B}"/>
              </a:ext>
            </a:extLst>
          </p:cNvPr>
          <p:cNvSpPr/>
          <p:nvPr/>
        </p:nvSpPr>
        <p:spPr>
          <a:xfrm>
            <a:off x="6761140" y="2577913"/>
            <a:ext cx="2223297" cy="2031289"/>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10" name="TextBox 9">
            <a:extLst>
              <a:ext uri="{FF2B5EF4-FFF2-40B4-BE49-F238E27FC236}">
                <a16:creationId xmlns:a16="http://schemas.microsoft.com/office/drawing/2014/main" id="{5D63DAF1-4D68-D54F-BB72-7ED7551737F8}"/>
              </a:ext>
            </a:extLst>
          </p:cNvPr>
          <p:cNvSpPr txBox="1"/>
          <p:nvPr/>
        </p:nvSpPr>
        <p:spPr>
          <a:xfrm>
            <a:off x="7308274" y="2042559"/>
            <a:ext cx="1011302" cy="369332"/>
          </a:xfrm>
          <a:prstGeom prst="rect">
            <a:avLst/>
          </a:prstGeom>
          <a:noFill/>
        </p:spPr>
        <p:txBody>
          <a:bodyPr wrap="none" rtlCol="0">
            <a:spAutoFit/>
          </a:bodyPr>
          <a:lstStyle/>
          <a:p>
            <a:r>
              <a:rPr lang="en-US" dirty="0"/>
              <a:t>Process2</a:t>
            </a:r>
          </a:p>
        </p:txBody>
      </p:sp>
      <p:sp>
        <p:nvSpPr>
          <p:cNvPr id="11" name="Oval 10">
            <a:extLst>
              <a:ext uri="{FF2B5EF4-FFF2-40B4-BE49-F238E27FC236}">
                <a16:creationId xmlns:a16="http://schemas.microsoft.com/office/drawing/2014/main" id="{C0924850-EEEA-2F46-B379-2CB2D3C2DD6D}"/>
              </a:ext>
            </a:extLst>
          </p:cNvPr>
          <p:cNvSpPr/>
          <p:nvPr/>
        </p:nvSpPr>
        <p:spPr>
          <a:xfrm>
            <a:off x="2918140" y="2577913"/>
            <a:ext cx="2223297" cy="2031289"/>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12" name="TextBox 11">
            <a:extLst>
              <a:ext uri="{FF2B5EF4-FFF2-40B4-BE49-F238E27FC236}">
                <a16:creationId xmlns:a16="http://schemas.microsoft.com/office/drawing/2014/main" id="{2799BDC2-67F5-AD48-A191-59A2B35D7277}"/>
              </a:ext>
            </a:extLst>
          </p:cNvPr>
          <p:cNvSpPr txBox="1"/>
          <p:nvPr/>
        </p:nvSpPr>
        <p:spPr>
          <a:xfrm>
            <a:off x="3465274" y="2208581"/>
            <a:ext cx="1064202" cy="369332"/>
          </a:xfrm>
          <a:prstGeom prst="rect">
            <a:avLst/>
          </a:prstGeom>
          <a:noFill/>
        </p:spPr>
        <p:txBody>
          <a:bodyPr wrap="none" rtlCol="0">
            <a:spAutoFit/>
          </a:bodyPr>
          <a:lstStyle/>
          <a:p>
            <a:r>
              <a:rPr lang="en-US" dirty="0"/>
              <a:t>Process 1</a:t>
            </a:r>
          </a:p>
        </p:txBody>
      </p:sp>
      <p:sp>
        <p:nvSpPr>
          <p:cNvPr id="19" name="Cloud 18">
            <a:extLst>
              <a:ext uri="{FF2B5EF4-FFF2-40B4-BE49-F238E27FC236}">
                <a16:creationId xmlns:a16="http://schemas.microsoft.com/office/drawing/2014/main" id="{A809EEE1-994B-8444-ADB5-BC1EE3BE00BD}"/>
              </a:ext>
            </a:extLst>
          </p:cNvPr>
          <p:cNvSpPr/>
          <p:nvPr/>
        </p:nvSpPr>
        <p:spPr>
          <a:xfrm>
            <a:off x="6757853" y="4401355"/>
            <a:ext cx="2045744" cy="1058091"/>
          </a:xfrm>
          <a:prstGeom prst="cloud">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TextBox 20">
            <a:extLst>
              <a:ext uri="{FF2B5EF4-FFF2-40B4-BE49-F238E27FC236}">
                <a16:creationId xmlns:a16="http://schemas.microsoft.com/office/drawing/2014/main" id="{316183B2-1FC0-7B48-9749-2F89D440143C}"/>
              </a:ext>
            </a:extLst>
          </p:cNvPr>
          <p:cNvSpPr txBox="1"/>
          <p:nvPr/>
        </p:nvSpPr>
        <p:spPr>
          <a:xfrm>
            <a:off x="480690" y="6015590"/>
            <a:ext cx="10708894" cy="369332"/>
          </a:xfrm>
          <a:prstGeom prst="rect">
            <a:avLst/>
          </a:prstGeom>
          <a:noFill/>
        </p:spPr>
        <p:txBody>
          <a:bodyPr wrap="none" rtlCol="0">
            <a:spAutoFit/>
          </a:bodyPr>
          <a:lstStyle/>
          <a:p>
            <a:r>
              <a:rPr lang="en-US" dirty="0"/>
              <a:t>Wait, some asks “how can you say they are physically separate? Don’t they run on the same machine/memory?”</a:t>
            </a:r>
          </a:p>
        </p:txBody>
      </p:sp>
      <p:sp>
        <p:nvSpPr>
          <p:cNvPr id="22" name="Smiley Face 21">
            <a:extLst>
              <a:ext uri="{FF2B5EF4-FFF2-40B4-BE49-F238E27FC236}">
                <a16:creationId xmlns:a16="http://schemas.microsoft.com/office/drawing/2014/main" id="{468D05CA-3412-5447-AE74-67A9782878D3}"/>
              </a:ext>
            </a:extLst>
          </p:cNvPr>
          <p:cNvSpPr/>
          <p:nvPr/>
        </p:nvSpPr>
        <p:spPr>
          <a:xfrm>
            <a:off x="5141437" y="378592"/>
            <a:ext cx="1436914" cy="1410789"/>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3">
            <p14:nvContentPartPr>
              <p14:cNvPr id="31" name="Ink 30">
                <a:extLst>
                  <a:ext uri="{FF2B5EF4-FFF2-40B4-BE49-F238E27FC236}">
                    <a16:creationId xmlns:a16="http://schemas.microsoft.com/office/drawing/2014/main" id="{E5C2AE33-0048-DC46-ADB6-B152E3CE460A}"/>
                  </a:ext>
                </a:extLst>
              </p14:cNvPr>
              <p14:cNvContentPartPr/>
              <p14:nvPr/>
            </p14:nvContentPartPr>
            <p14:xfrm>
              <a:off x="4616897" y="1491634"/>
              <a:ext cx="449280" cy="630720"/>
            </p14:xfrm>
          </p:contentPart>
        </mc:Choice>
        <mc:Fallback xmlns="">
          <p:pic>
            <p:nvPicPr>
              <p:cNvPr id="31" name="Ink 30">
                <a:extLst>
                  <a:ext uri="{FF2B5EF4-FFF2-40B4-BE49-F238E27FC236}">
                    <a16:creationId xmlns:a16="http://schemas.microsoft.com/office/drawing/2014/main" id="{E5C2AE33-0048-DC46-ADB6-B152E3CE460A}"/>
                  </a:ext>
                </a:extLst>
              </p:cNvPr>
              <p:cNvPicPr/>
              <p:nvPr/>
            </p:nvPicPr>
            <p:blipFill>
              <a:blip r:embed="rId4"/>
              <a:stretch>
                <a:fillRect/>
              </a:stretch>
            </p:blipFill>
            <p:spPr>
              <a:xfrm>
                <a:off x="4607897" y="1482994"/>
                <a:ext cx="466920" cy="6483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2" name="Ink 31">
                <a:extLst>
                  <a:ext uri="{FF2B5EF4-FFF2-40B4-BE49-F238E27FC236}">
                    <a16:creationId xmlns:a16="http://schemas.microsoft.com/office/drawing/2014/main" id="{04C4E91E-3210-4146-93B1-DF2FB28BCEC7}"/>
                  </a:ext>
                </a:extLst>
              </p14:cNvPr>
              <p14:cNvContentPartPr/>
              <p14:nvPr/>
            </p14:nvContentPartPr>
            <p14:xfrm>
              <a:off x="6698057" y="1400554"/>
              <a:ext cx="578520" cy="867240"/>
            </p14:xfrm>
          </p:contentPart>
        </mc:Choice>
        <mc:Fallback xmlns="">
          <p:pic>
            <p:nvPicPr>
              <p:cNvPr id="32" name="Ink 31">
                <a:extLst>
                  <a:ext uri="{FF2B5EF4-FFF2-40B4-BE49-F238E27FC236}">
                    <a16:creationId xmlns:a16="http://schemas.microsoft.com/office/drawing/2014/main" id="{04C4E91E-3210-4146-93B1-DF2FB28BCEC7}"/>
                  </a:ext>
                </a:extLst>
              </p:cNvPr>
              <p:cNvPicPr/>
              <p:nvPr/>
            </p:nvPicPr>
            <p:blipFill>
              <a:blip r:embed="rId6"/>
              <a:stretch>
                <a:fillRect/>
              </a:stretch>
            </p:blipFill>
            <p:spPr>
              <a:xfrm>
                <a:off x="6689417" y="1391914"/>
                <a:ext cx="596160" cy="884880"/>
              </a:xfrm>
              <a:prstGeom prst="rect">
                <a:avLst/>
              </a:prstGeom>
            </p:spPr>
          </p:pic>
        </mc:Fallback>
      </mc:AlternateContent>
      <p:grpSp>
        <p:nvGrpSpPr>
          <p:cNvPr id="42" name="Group 41">
            <a:extLst>
              <a:ext uri="{FF2B5EF4-FFF2-40B4-BE49-F238E27FC236}">
                <a16:creationId xmlns:a16="http://schemas.microsoft.com/office/drawing/2014/main" id="{F1B1D961-B677-AC44-A2BE-FBDFFAF2DF68}"/>
              </a:ext>
            </a:extLst>
          </p:cNvPr>
          <p:cNvGrpSpPr/>
          <p:nvPr/>
        </p:nvGrpSpPr>
        <p:grpSpPr>
          <a:xfrm>
            <a:off x="5367857" y="3061954"/>
            <a:ext cx="1056600" cy="619200"/>
            <a:chOff x="5367857" y="3061954"/>
            <a:chExt cx="1056600" cy="619200"/>
          </a:xfrm>
        </p:grpSpPr>
        <mc:AlternateContent xmlns:mc="http://schemas.openxmlformats.org/markup-compatibility/2006" xmlns:p14="http://schemas.microsoft.com/office/powerpoint/2010/main">
          <mc:Choice Requires="p14">
            <p:contentPart p14:bwMode="auto" r:id="rId7">
              <p14:nvContentPartPr>
                <p14:cNvPr id="33" name="Ink 32">
                  <a:extLst>
                    <a:ext uri="{FF2B5EF4-FFF2-40B4-BE49-F238E27FC236}">
                      <a16:creationId xmlns:a16="http://schemas.microsoft.com/office/drawing/2014/main" id="{BFEB3D8A-EE38-AD46-8BC6-C07C357D7744}"/>
                    </a:ext>
                  </a:extLst>
                </p14:cNvPr>
                <p14:cNvContentPartPr/>
                <p14:nvPr/>
              </p14:nvContentPartPr>
              <p14:xfrm>
                <a:off x="5367857" y="3434194"/>
                <a:ext cx="816120" cy="246960"/>
              </p14:xfrm>
            </p:contentPart>
          </mc:Choice>
          <mc:Fallback xmlns="">
            <p:pic>
              <p:nvPicPr>
                <p:cNvPr id="33" name="Ink 32">
                  <a:extLst>
                    <a:ext uri="{FF2B5EF4-FFF2-40B4-BE49-F238E27FC236}">
                      <a16:creationId xmlns:a16="http://schemas.microsoft.com/office/drawing/2014/main" id="{BFEB3D8A-EE38-AD46-8BC6-C07C357D7744}"/>
                    </a:ext>
                  </a:extLst>
                </p:cNvPr>
                <p:cNvPicPr/>
                <p:nvPr/>
              </p:nvPicPr>
              <p:blipFill>
                <a:blip r:embed="rId8"/>
                <a:stretch>
                  <a:fillRect/>
                </a:stretch>
              </p:blipFill>
              <p:spPr>
                <a:xfrm>
                  <a:off x="5359217" y="3425194"/>
                  <a:ext cx="833760" cy="2646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34" name="Ink 33">
                  <a:extLst>
                    <a:ext uri="{FF2B5EF4-FFF2-40B4-BE49-F238E27FC236}">
                      <a16:creationId xmlns:a16="http://schemas.microsoft.com/office/drawing/2014/main" id="{9E5B352C-FB6A-7C43-BD1D-60FB42A6C93E}"/>
                    </a:ext>
                  </a:extLst>
                </p14:cNvPr>
                <p14:cNvContentPartPr/>
                <p14:nvPr/>
              </p14:nvContentPartPr>
              <p14:xfrm>
                <a:off x="5404217" y="3118474"/>
                <a:ext cx="262800" cy="120960"/>
              </p14:xfrm>
            </p:contentPart>
          </mc:Choice>
          <mc:Fallback xmlns="">
            <p:pic>
              <p:nvPicPr>
                <p:cNvPr id="34" name="Ink 33">
                  <a:extLst>
                    <a:ext uri="{FF2B5EF4-FFF2-40B4-BE49-F238E27FC236}">
                      <a16:creationId xmlns:a16="http://schemas.microsoft.com/office/drawing/2014/main" id="{9E5B352C-FB6A-7C43-BD1D-60FB42A6C93E}"/>
                    </a:ext>
                  </a:extLst>
                </p:cNvPr>
                <p:cNvPicPr/>
                <p:nvPr/>
              </p:nvPicPr>
              <p:blipFill>
                <a:blip r:embed="rId10"/>
                <a:stretch>
                  <a:fillRect/>
                </a:stretch>
              </p:blipFill>
              <p:spPr>
                <a:xfrm>
                  <a:off x="5395217" y="3109834"/>
                  <a:ext cx="280440" cy="1386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35" name="Ink 34">
                  <a:extLst>
                    <a:ext uri="{FF2B5EF4-FFF2-40B4-BE49-F238E27FC236}">
                      <a16:creationId xmlns:a16="http://schemas.microsoft.com/office/drawing/2014/main" id="{E1B198EC-A74A-3041-8C02-D8BEA1673804}"/>
                    </a:ext>
                  </a:extLst>
                </p14:cNvPr>
                <p14:cNvContentPartPr/>
                <p14:nvPr/>
              </p14:nvContentPartPr>
              <p14:xfrm>
                <a:off x="5685737" y="3078874"/>
                <a:ext cx="100440" cy="155880"/>
              </p14:xfrm>
            </p:contentPart>
          </mc:Choice>
          <mc:Fallback xmlns="">
            <p:pic>
              <p:nvPicPr>
                <p:cNvPr id="35" name="Ink 34">
                  <a:extLst>
                    <a:ext uri="{FF2B5EF4-FFF2-40B4-BE49-F238E27FC236}">
                      <a16:creationId xmlns:a16="http://schemas.microsoft.com/office/drawing/2014/main" id="{E1B198EC-A74A-3041-8C02-D8BEA1673804}"/>
                    </a:ext>
                  </a:extLst>
                </p:cNvPr>
                <p:cNvPicPr/>
                <p:nvPr/>
              </p:nvPicPr>
              <p:blipFill>
                <a:blip r:embed="rId12"/>
                <a:stretch>
                  <a:fillRect/>
                </a:stretch>
              </p:blipFill>
              <p:spPr>
                <a:xfrm>
                  <a:off x="5676737" y="3070234"/>
                  <a:ext cx="118080" cy="1735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36" name="Ink 35">
                  <a:extLst>
                    <a:ext uri="{FF2B5EF4-FFF2-40B4-BE49-F238E27FC236}">
                      <a16:creationId xmlns:a16="http://schemas.microsoft.com/office/drawing/2014/main" id="{8A5DE9EE-9C06-3F4B-9CAF-BB73A5A35AB7}"/>
                    </a:ext>
                  </a:extLst>
                </p14:cNvPr>
                <p14:cNvContentPartPr/>
                <p14:nvPr/>
              </p14:nvContentPartPr>
              <p14:xfrm>
                <a:off x="5775017" y="3061954"/>
                <a:ext cx="120240" cy="170280"/>
              </p14:xfrm>
            </p:contentPart>
          </mc:Choice>
          <mc:Fallback xmlns="">
            <p:pic>
              <p:nvPicPr>
                <p:cNvPr id="36" name="Ink 35">
                  <a:extLst>
                    <a:ext uri="{FF2B5EF4-FFF2-40B4-BE49-F238E27FC236}">
                      <a16:creationId xmlns:a16="http://schemas.microsoft.com/office/drawing/2014/main" id="{8A5DE9EE-9C06-3F4B-9CAF-BB73A5A35AB7}"/>
                    </a:ext>
                  </a:extLst>
                </p:cNvPr>
                <p:cNvPicPr/>
                <p:nvPr/>
              </p:nvPicPr>
              <p:blipFill>
                <a:blip r:embed="rId14"/>
                <a:stretch>
                  <a:fillRect/>
                </a:stretch>
              </p:blipFill>
              <p:spPr>
                <a:xfrm>
                  <a:off x="5766377" y="3053314"/>
                  <a:ext cx="137880" cy="1879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37" name="Ink 36">
                  <a:extLst>
                    <a:ext uri="{FF2B5EF4-FFF2-40B4-BE49-F238E27FC236}">
                      <a16:creationId xmlns:a16="http://schemas.microsoft.com/office/drawing/2014/main" id="{9588A441-185A-3848-BA6C-2F53FCBC6B23}"/>
                    </a:ext>
                  </a:extLst>
                </p14:cNvPr>
                <p14:cNvContentPartPr/>
                <p14:nvPr/>
              </p14:nvContentPartPr>
              <p14:xfrm>
                <a:off x="5884457" y="3083194"/>
                <a:ext cx="120600" cy="170280"/>
              </p14:xfrm>
            </p:contentPart>
          </mc:Choice>
          <mc:Fallback xmlns="">
            <p:pic>
              <p:nvPicPr>
                <p:cNvPr id="37" name="Ink 36">
                  <a:extLst>
                    <a:ext uri="{FF2B5EF4-FFF2-40B4-BE49-F238E27FC236}">
                      <a16:creationId xmlns:a16="http://schemas.microsoft.com/office/drawing/2014/main" id="{9588A441-185A-3848-BA6C-2F53FCBC6B23}"/>
                    </a:ext>
                  </a:extLst>
                </p:cNvPr>
                <p:cNvPicPr/>
                <p:nvPr/>
              </p:nvPicPr>
              <p:blipFill>
                <a:blip r:embed="rId16"/>
                <a:stretch>
                  <a:fillRect/>
                </a:stretch>
              </p:blipFill>
              <p:spPr>
                <a:xfrm>
                  <a:off x="5875457" y="3074194"/>
                  <a:ext cx="138240" cy="1879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38" name="Ink 37">
                  <a:extLst>
                    <a:ext uri="{FF2B5EF4-FFF2-40B4-BE49-F238E27FC236}">
                      <a16:creationId xmlns:a16="http://schemas.microsoft.com/office/drawing/2014/main" id="{75F9F540-5FCB-D94B-9642-F0D3171963E2}"/>
                    </a:ext>
                  </a:extLst>
                </p14:cNvPr>
                <p14:cNvContentPartPr/>
                <p14:nvPr/>
              </p14:nvContentPartPr>
              <p14:xfrm>
                <a:off x="5996057" y="3147634"/>
                <a:ext cx="114120" cy="113400"/>
              </p14:xfrm>
            </p:contentPart>
          </mc:Choice>
          <mc:Fallback xmlns="">
            <p:pic>
              <p:nvPicPr>
                <p:cNvPr id="38" name="Ink 37">
                  <a:extLst>
                    <a:ext uri="{FF2B5EF4-FFF2-40B4-BE49-F238E27FC236}">
                      <a16:creationId xmlns:a16="http://schemas.microsoft.com/office/drawing/2014/main" id="{75F9F540-5FCB-D94B-9642-F0D3171963E2}"/>
                    </a:ext>
                  </a:extLst>
                </p:cNvPr>
                <p:cNvPicPr/>
                <p:nvPr/>
              </p:nvPicPr>
              <p:blipFill>
                <a:blip r:embed="rId18"/>
                <a:stretch>
                  <a:fillRect/>
                </a:stretch>
              </p:blipFill>
              <p:spPr>
                <a:xfrm>
                  <a:off x="5987417" y="3138634"/>
                  <a:ext cx="131760" cy="13104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39" name="Ink 38">
                  <a:extLst>
                    <a:ext uri="{FF2B5EF4-FFF2-40B4-BE49-F238E27FC236}">
                      <a16:creationId xmlns:a16="http://schemas.microsoft.com/office/drawing/2014/main" id="{8C7EA66B-C8A7-D943-8D3D-821362D0891E}"/>
                    </a:ext>
                  </a:extLst>
                </p14:cNvPr>
                <p14:cNvContentPartPr/>
                <p14:nvPr/>
              </p14:nvContentPartPr>
              <p14:xfrm>
                <a:off x="6086057" y="3153394"/>
                <a:ext cx="11160" cy="77400"/>
              </p14:xfrm>
            </p:contentPart>
          </mc:Choice>
          <mc:Fallback xmlns="">
            <p:pic>
              <p:nvPicPr>
                <p:cNvPr id="39" name="Ink 38">
                  <a:extLst>
                    <a:ext uri="{FF2B5EF4-FFF2-40B4-BE49-F238E27FC236}">
                      <a16:creationId xmlns:a16="http://schemas.microsoft.com/office/drawing/2014/main" id="{8C7EA66B-C8A7-D943-8D3D-821362D0891E}"/>
                    </a:ext>
                  </a:extLst>
                </p:cNvPr>
                <p:cNvPicPr/>
                <p:nvPr/>
              </p:nvPicPr>
              <p:blipFill>
                <a:blip r:embed="rId20"/>
                <a:stretch>
                  <a:fillRect/>
                </a:stretch>
              </p:blipFill>
              <p:spPr>
                <a:xfrm>
                  <a:off x="6077057" y="3144754"/>
                  <a:ext cx="28800" cy="950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40" name="Ink 39">
                  <a:extLst>
                    <a:ext uri="{FF2B5EF4-FFF2-40B4-BE49-F238E27FC236}">
                      <a16:creationId xmlns:a16="http://schemas.microsoft.com/office/drawing/2014/main" id="{BFAB4AC3-726E-934B-91E2-A31A280142E4}"/>
                    </a:ext>
                  </a:extLst>
                </p14:cNvPr>
                <p14:cNvContentPartPr/>
                <p14:nvPr/>
              </p14:nvContentPartPr>
              <p14:xfrm>
                <a:off x="6065897" y="3133234"/>
                <a:ext cx="189360" cy="225720"/>
              </p14:xfrm>
            </p:contentPart>
          </mc:Choice>
          <mc:Fallback xmlns="">
            <p:pic>
              <p:nvPicPr>
                <p:cNvPr id="40" name="Ink 39">
                  <a:extLst>
                    <a:ext uri="{FF2B5EF4-FFF2-40B4-BE49-F238E27FC236}">
                      <a16:creationId xmlns:a16="http://schemas.microsoft.com/office/drawing/2014/main" id="{BFAB4AC3-726E-934B-91E2-A31A280142E4}"/>
                    </a:ext>
                  </a:extLst>
                </p:cNvPr>
                <p:cNvPicPr/>
                <p:nvPr/>
              </p:nvPicPr>
              <p:blipFill>
                <a:blip r:embed="rId22"/>
                <a:stretch>
                  <a:fillRect/>
                </a:stretch>
              </p:blipFill>
              <p:spPr>
                <a:xfrm>
                  <a:off x="6056897" y="3124594"/>
                  <a:ext cx="207000" cy="24336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41" name="Ink 40">
                  <a:extLst>
                    <a:ext uri="{FF2B5EF4-FFF2-40B4-BE49-F238E27FC236}">
                      <a16:creationId xmlns:a16="http://schemas.microsoft.com/office/drawing/2014/main" id="{4C512EBE-249F-2A46-914A-8254AC7CBACA}"/>
                    </a:ext>
                  </a:extLst>
                </p14:cNvPr>
                <p14:cNvContentPartPr/>
                <p14:nvPr/>
              </p14:nvContentPartPr>
              <p14:xfrm>
                <a:off x="6296657" y="3156994"/>
                <a:ext cx="127800" cy="212760"/>
              </p14:xfrm>
            </p:contentPart>
          </mc:Choice>
          <mc:Fallback xmlns="">
            <p:pic>
              <p:nvPicPr>
                <p:cNvPr id="41" name="Ink 40">
                  <a:extLst>
                    <a:ext uri="{FF2B5EF4-FFF2-40B4-BE49-F238E27FC236}">
                      <a16:creationId xmlns:a16="http://schemas.microsoft.com/office/drawing/2014/main" id="{4C512EBE-249F-2A46-914A-8254AC7CBACA}"/>
                    </a:ext>
                  </a:extLst>
                </p:cNvPr>
                <p:cNvPicPr/>
                <p:nvPr/>
              </p:nvPicPr>
              <p:blipFill>
                <a:blip r:embed="rId24"/>
                <a:stretch>
                  <a:fillRect/>
                </a:stretch>
              </p:blipFill>
              <p:spPr>
                <a:xfrm>
                  <a:off x="6288017" y="3148354"/>
                  <a:ext cx="145440" cy="2304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5">
            <p14:nvContentPartPr>
              <p14:cNvPr id="46" name="Ink 45">
                <a:extLst>
                  <a:ext uri="{FF2B5EF4-FFF2-40B4-BE49-F238E27FC236}">
                    <a16:creationId xmlns:a16="http://schemas.microsoft.com/office/drawing/2014/main" id="{D73F5396-CF03-F349-855B-33E324F77D12}"/>
                  </a:ext>
                </a:extLst>
              </p14:cNvPr>
              <p14:cNvContentPartPr/>
              <p14:nvPr/>
            </p14:nvContentPartPr>
            <p14:xfrm>
              <a:off x="3685778" y="3179273"/>
              <a:ext cx="734400" cy="793800"/>
            </p14:xfrm>
          </p:contentPart>
        </mc:Choice>
        <mc:Fallback xmlns="">
          <p:pic>
            <p:nvPicPr>
              <p:cNvPr id="46" name="Ink 45">
                <a:extLst>
                  <a:ext uri="{FF2B5EF4-FFF2-40B4-BE49-F238E27FC236}">
                    <a16:creationId xmlns:a16="http://schemas.microsoft.com/office/drawing/2014/main" id="{D73F5396-CF03-F349-855B-33E324F77D12}"/>
                  </a:ext>
                </a:extLst>
              </p:cNvPr>
              <p:cNvPicPr/>
              <p:nvPr/>
            </p:nvPicPr>
            <p:blipFill>
              <a:blip r:embed="rId26"/>
              <a:stretch>
                <a:fillRect/>
              </a:stretch>
            </p:blipFill>
            <p:spPr>
              <a:xfrm>
                <a:off x="3676778" y="3170633"/>
                <a:ext cx="752040" cy="81144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47" name="Ink 46">
                <a:extLst>
                  <a:ext uri="{FF2B5EF4-FFF2-40B4-BE49-F238E27FC236}">
                    <a16:creationId xmlns:a16="http://schemas.microsoft.com/office/drawing/2014/main" id="{44F25EAD-8FF8-F246-85DE-72310D48DF6A}"/>
                  </a:ext>
                </a:extLst>
              </p14:cNvPr>
              <p14:cNvContentPartPr/>
              <p14:nvPr/>
            </p14:nvContentPartPr>
            <p14:xfrm>
              <a:off x="7653199" y="3248779"/>
              <a:ext cx="781920" cy="696240"/>
            </p14:xfrm>
          </p:contentPart>
        </mc:Choice>
        <mc:Fallback xmlns="">
          <p:pic>
            <p:nvPicPr>
              <p:cNvPr id="47" name="Ink 46">
                <a:extLst>
                  <a:ext uri="{FF2B5EF4-FFF2-40B4-BE49-F238E27FC236}">
                    <a16:creationId xmlns:a16="http://schemas.microsoft.com/office/drawing/2014/main" id="{44F25EAD-8FF8-F246-85DE-72310D48DF6A}"/>
                  </a:ext>
                </a:extLst>
              </p:cNvPr>
              <p:cNvPicPr/>
              <p:nvPr/>
            </p:nvPicPr>
            <p:blipFill>
              <a:blip r:embed="rId28"/>
              <a:stretch>
                <a:fillRect/>
              </a:stretch>
            </p:blipFill>
            <p:spPr>
              <a:xfrm>
                <a:off x="7644199" y="3239779"/>
                <a:ext cx="799560" cy="713880"/>
              </a:xfrm>
              <a:prstGeom prst="rect">
                <a:avLst/>
              </a:prstGeom>
            </p:spPr>
          </p:pic>
        </mc:Fallback>
      </mc:AlternateContent>
      <p:sp>
        <p:nvSpPr>
          <p:cNvPr id="48" name="TextBox 47">
            <a:extLst>
              <a:ext uri="{FF2B5EF4-FFF2-40B4-BE49-F238E27FC236}">
                <a16:creationId xmlns:a16="http://schemas.microsoft.com/office/drawing/2014/main" id="{6DD93C32-F555-CF40-AF0E-E230A19B43DE}"/>
              </a:ext>
            </a:extLst>
          </p:cNvPr>
          <p:cNvSpPr txBox="1"/>
          <p:nvPr/>
        </p:nvSpPr>
        <p:spPr>
          <a:xfrm>
            <a:off x="3491848" y="4745734"/>
            <a:ext cx="486030" cy="369332"/>
          </a:xfrm>
          <a:prstGeom prst="rect">
            <a:avLst/>
          </a:prstGeom>
          <a:noFill/>
        </p:spPr>
        <p:txBody>
          <a:bodyPr wrap="none" rtlCol="0">
            <a:spAutoFit/>
          </a:bodyPr>
          <a:lstStyle/>
          <a:p>
            <a:r>
              <a:rPr lang="en-US" dirty="0"/>
              <a:t>My</a:t>
            </a:r>
          </a:p>
        </p:txBody>
      </p:sp>
      <p:sp>
        <p:nvSpPr>
          <p:cNvPr id="50" name="Oval 49">
            <a:extLst>
              <a:ext uri="{FF2B5EF4-FFF2-40B4-BE49-F238E27FC236}">
                <a16:creationId xmlns:a16="http://schemas.microsoft.com/office/drawing/2014/main" id="{C1379C63-37AE-A146-8E7B-FD036E5D3D36}"/>
              </a:ext>
            </a:extLst>
          </p:cNvPr>
          <p:cNvSpPr/>
          <p:nvPr/>
        </p:nvSpPr>
        <p:spPr>
          <a:xfrm>
            <a:off x="7148743" y="4710998"/>
            <a:ext cx="498559" cy="5303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E67DABFF-FAF6-B949-8D81-A0A204B6A818}"/>
              </a:ext>
            </a:extLst>
          </p:cNvPr>
          <p:cNvSpPr/>
          <p:nvPr/>
        </p:nvSpPr>
        <p:spPr>
          <a:xfrm>
            <a:off x="4358022" y="4539400"/>
            <a:ext cx="498559" cy="543608"/>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52" name="Oval 51">
            <a:extLst>
              <a:ext uri="{FF2B5EF4-FFF2-40B4-BE49-F238E27FC236}">
                <a16:creationId xmlns:a16="http://schemas.microsoft.com/office/drawing/2014/main" id="{CFF4678D-B35C-324C-855B-CD97B68D4586}"/>
              </a:ext>
            </a:extLst>
          </p:cNvPr>
          <p:cNvSpPr/>
          <p:nvPr/>
        </p:nvSpPr>
        <p:spPr>
          <a:xfrm>
            <a:off x="8039359" y="4599096"/>
            <a:ext cx="498559" cy="5303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13573474-5CF9-4D4E-B4C1-82509F4175E2}"/>
              </a:ext>
            </a:extLst>
          </p:cNvPr>
          <p:cNvSpPr/>
          <p:nvPr/>
        </p:nvSpPr>
        <p:spPr>
          <a:xfrm>
            <a:off x="3491848" y="4768624"/>
            <a:ext cx="498559" cy="543608"/>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54" name="Rectangle 53">
            <a:extLst>
              <a:ext uri="{FF2B5EF4-FFF2-40B4-BE49-F238E27FC236}">
                <a16:creationId xmlns:a16="http://schemas.microsoft.com/office/drawing/2014/main" id="{38B4EC9C-3A47-614A-ADA7-49AA6CA66EF0}"/>
              </a:ext>
            </a:extLst>
          </p:cNvPr>
          <p:cNvSpPr/>
          <p:nvPr/>
        </p:nvSpPr>
        <p:spPr>
          <a:xfrm>
            <a:off x="9982262" y="4768624"/>
            <a:ext cx="1704047" cy="923330"/>
          </a:xfrm>
          <a:prstGeom prst="rect">
            <a:avLst/>
          </a:prstGeom>
        </p:spPr>
        <p:txBody>
          <a:bodyPr wrap="square">
            <a:spAutoFit/>
          </a:bodyPr>
          <a:lstStyle/>
          <a:p>
            <a:r>
              <a:rPr lang="en-US" dirty="0"/>
              <a:t>What happens during Garbage Collection?</a:t>
            </a:r>
          </a:p>
        </p:txBody>
      </p:sp>
      <p:sp>
        <p:nvSpPr>
          <p:cNvPr id="56" name="TextBox 55">
            <a:extLst>
              <a:ext uri="{FF2B5EF4-FFF2-40B4-BE49-F238E27FC236}">
                <a16:creationId xmlns:a16="http://schemas.microsoft.com/office/drawing/2014/main" id="{120FD6F0-B9B7-8544-A1EE-FED4532E09E1}"/>
              </a:ext>
            </a:extLst>
          </p:cNvPr>
          <p:cNvSpPr txBox="1"/>
          <p:nvPr/>
        </p:nvSpPr>
        <p:spPr>
          <a:xfrm>
            <a:off x="480690" y="6336788"/>
            <a:ext cx="10330585" cy="369332"/>
          </a:xfrm>
          <a:prstGeom prst="rect">
            <a:avLst/>
          </a:prstGeom>
          <a:noFill/>
        </p:spPr>
        <p:txBody>
          <a:bodyPr wrap="none" rtlCol="0">
            <a:spAutoFit/>
          </a:bodyPr>
          <a:lstStyle/>
          <a:p>
            <a:r>
              <a:rPr lang="en-US" dirty="0"/>
              <a:t>Yes, (you can run out) but there are no guns – there are no mechanisms to even refer to some other memory</a:t>
            </a:r>
          </a:p>
        </p:txBody>
      </p:sp>
      <p:sp>
        <p:nvSpPr>
          <p:cNvPr id="57" name="TextBox 56">
            <a:extLst>
              <a:ext uri="{FF2B5EF4-FFF2-40B4-BE49-F238E27FC236}">
                <a16:creationId xmlns:a16="http://schemas.microsoft.com/office/drawing/2014/main" id="{F29654EA-0B1C-F043-B7A8-A11F8A8630DE}"/>
              </a:ext>
            </a:extLst>
          </p:cNvPr>
          <p:cNvSpPr txBox="1"/>
          <p:nvPr/>
        </p:nvSpPr>
        <p:spPr>
          <a:xfrm>
            <a:off x="6936509" y="581891"/>
            <a:ext cx="3533468" cy="369332"/>
          </a:xfrm>
          <a:prstGeom prst="rect">
            <a:avLst/>
          </a:prstGeom>
          <a:noFill/>
        </p:spPr>
        <p:txBody>
          <a:bodyPr wrap="none" rtlCol="0">
            <a:spAutoFit/>
          </a:bodyPr>
          <a:lstStyle/>
          <a:p>
            <a:r>
              <a:rPr lang="en-US" dirty="0"/>
              <a:t>Just another process “with one job”</a:t>
            </a:r>
          </a:p>
        </p:txBody>
      </p:sp>
    </p:spTree>
    <p:extLst>
      <p:ext uri="{BB962C8B-B14F-4D97-AF65-F5344CB8AC3E}">
        <p14:creationId xmlns:p14="http://schemas.microsoft.com/office/powerpoint/2010/main" val="3146320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338A4E-9423-4248-9276-59180FA4A53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AB53F14-C0E6-4748-A76D-AAE3986A53F6}"/>
              </a:ext>
            </a:extLst>
          </p:cNvPr>
          <p:cNvSpPr>
            <a:spLocks noGrp="1"/>
          </p:cNvSpPr>
          <p:nvPr>
            <p:ph idx="1"/>
          </p:nvPr>
        </p:nvSpPr>
        <p:spPr>
          <a:xfrm>
            <a:off x="4094642" y="1853543"/>
            <a:ext cx="5174673" cy="2190974"/>
          </a:xfrm>
        </p:spPr>
        <p:txBody>
          <a:bodyPr>
            <a:normAutofit lnSpcReduction="10000"/>
          </a:bodyPr>
          <a:lstStyle/>
          <a:p>
            <a:pPr marL="0" indent="0">
              <a:buNone/>
            </a:pPr>
            <a:r>
              <a:rPr lang="en-US" dirty="0"/>
              <a:t>But I don’t need that kind of reliability in my program - it’s just a stupid </a:t>
            </a:r>
            <a:r>
              <a:rPr lang="en-US" dirty="0" err="1"/>
              <a:t>webapp</a:t>
            </a:r>
            <a:r>
              <a:rPr lang="en-US" dirty="0"/>
              <a:t>, and if I did need it I could just start lots of </a:t>
            </a:r>
            <a:r>
              <a:rPr lang="en-US" dirty="0" err="1"/>
              <a:t>node.js</a:t>
            </a:r>
            <a:r>
              <a:rPr lang="en-US" dirty="0"/>
              <a:t> instances and so if one failed that’s fine</a:t>
            </a:r>
          </a:p>
        </p:txBody>
      </p:sp>
      <p:pic>
        <p:nvPicPr>
          <p:cNvPr id="6" name="Picture 5">
            <a:extLst>
              <a:ext uri="{FF2B5EF4-FFF2-40B4-BE49-F238E27FC236}">
                <a16:creationId xmlns:a16="http://schemas.microsoft.com/office/drawing/2014/main" id="{495B057F-9C78-444C-AFFB-1A776946125C}"/>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9808367" y="1844643"/>
            <a:ext cx="1529855" cy="1770220"/>
          </a:xfrm>
          <a:prstGeom prst="rect">
            <a:avLst/>
          </a:prstGeom>
        </p:spPr>
      </p:pic>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id="{5C06A633-73A8-F34D-A73B-C114D7EE279D}"/>
                  </a:ext>
                </a:extLst>
              </p14:cNvPr>
              <p14:cNvContentPartPr/>
              <p14:nvPr/>
            </p14:nvContentPartPr>
            <p14:xfrm>
              <a:off x="3665662" y="1428570"/>
              <a:ext cx="6339600" cy="3040920"/>
            </p14:xfrm>
          </p:contentPart>
        </mc:Choice>
        <mc:Fallback xmlns="">
          <p:pic>
            <p:nvPicPr>
              <p:cNvPr id="8" name="Ink 7">
                <a:extLst>
                  <a:ext uri="{FF2B5EF4-FFF2-40B4-BE49-F238E27FC236}">
                    <a16:creationId xmlns:a16="http://schemas.microsoft.com/office/drawing/2014/main" id="{5C06A633-73A8-F34D-A73B-C114D7EE279D}"/>
                  </a:ext>
                </a:extLst>
              </p:cNvPr>
              <p:cNvPicPr/>
              <p:nvPr/>
            </p:nvPicPr>
            <p:blipFill>
              <a:blip r:embed="rId4"/>
              <a:stretch>
                <a:fillRect/>
              </a:stretch>
            </p:blipFill>
            <p:spPr>
              <a:xfrm>
                <a:off x="3656663" y="1419570"/>
                <a:ext cx="6357239" cy="3058560"/>
              </a:xfrm>
              <a:prstGeom prst="rect">
                <a:avLst/>
              </a:prstGeom>
            </p:spPr>
          </p:pic>
        </mc:Fallback>
      </mc:AlternateContent>
      <p:pic>
        <p:nvPicPr>
          <p:cNvPr id="10" name="Picture 9">
            <a:extLst>
              <a:ext uri="{FF2B5EF4-FFF2-40B4-BE49-F238E27FC236}">
                <a16:creationId xmlns:a16="http://schemas.microsoft.com/office/drawing/2014/main" id="{4489B55A-4451-444D-A6CB-5C4A7D6F42BA}"/>
              </a:ext>
            </a:extLst>
          </p:cNvPr>
          <p:cNvPicPr>
            <a:picLocks noChangeAspect="1"/>
          </p:cNvPicPr>
          <p:nvPr/>
        </p:nvPicPr>
        <p:blipFill>
          <a:blip r:embed="rId5"/>
          <a:stretch>
            <a:fillRect/>
          </a:stretch>
        </p:blipFill>
        <p:spPr>
          <a:xfrm flipH="1">
            <a:off x="600194" y="4207372"/>
            <a:ext cx="1390933" cy="1990436"/>
          </a:xfrm>
          <a:prstGeom prst="rect">
            <a:avLst/>
          </a:prstGeom>
        </p:spPr>
      </p:pic>
      <p:sp>
        <p:nvSpPr>
          <p:cNvPr id="5" name="TextBox 4">
            <a:extLst>
              <a:ext uri="{FF2B5EF4-FFF2-40B4-BE49-F238E27FC236}">
                <a16:creationId xmlns:a16="http://schemas.microsoft.com/office/drawing/2014/main" id="{A409E1BD-81F7-D246-944A-DEE77C1E7AF8}"/>
              </a:ext>
            </a:extLst>
          </p:cNvPr>
          <p:cNvSpPr txBox="1"/>
          <p:nvPr/>
        </p:nvSpPr>
        <p:spPr>
          <a:xfrm>
            <a:off x="2597203" y="5052865"/>
            <a:ext cx="2300373" cy="646331"/>
          </a:xfrm>
          <a:prstGeom prst="rect">
            <a:avLst/>
          </a:prstGeom>
          <a:noFill/>
        </p:spPr>
        <p:txBody>
          <a:bodyPr wrap="none" rtlCol="0">
            <a:spAutoFit/>
          </a:bodyPr>
          <a:lstStyle/>
          <a:p>
            <a:r>
              <a:rPr lang="en-US" dirty="0"/>
              <a:t>My code doesn’t crash</a:t>
            </a:r>
          </a:p>
          <a:p>
            <a:r>
              <a:rPr lang="en-US" dirty="0"/>
              <a:t>I’m careful</a:t>
            </a:r>
          </a:p>
        </p:txBody>
      </p:sp>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29AAAE03-8662-5E4E-8E49-EE6416F6DA3E}"/>
                  </a:ext>
                </a:extLst>
              </p14:cNvPr>
              <p14:cNvContentPartPr/>
              <p14:nvPr/>
            </p14:nvContentPartPr>
            <p14:xfrm>
              <a:off x="2031326" y="4959511"/>
              <a:ext cx="2972160" cy="833040"/>
            </p14:xfrm>
          </p:contentPart>
        </mc:Choice>
        <mc:Fallback xmlns="">
          <p:pic>
            <p:nvPicPr>
              <p:cNvPr id="7" name="Ink 6">
                <a:extLst>
                  <a:ext uri="{FF2B5EF4-FFF2-40B4-BE49-F238E27FC236}">
                    <a16:creationId xmlns:a16="http://schemas.microsoft.com/office/drawing/2014/main" id="{29AAAE03-8662-5E4E-8E49-EE6416F6DA3E}"/>
                  </a:ext>
                </a:extLst>
              </p:cNvPr>
              <p:cNvPicPr/>
              <p:nvPr/>
            </p:nvPicPr>
            <p:blipFill>
              <a:blip r:embed="rId7"/>
              <a:stretch>
                <a:fillRect/>
              </a:stretch>
            </p:blipFill>
            <p:spPr>
              <a:xfrm>
                <a:off x="2022686" y="4950871"/>
                <a:ext cx="2989800" cy="850680"/>
              </a:xfrm>
              <a:prstGeom prst="rect">
                <a:avLst/>
              </a:prstGeom>
            </p:spPr>
          </p:pic>
        </mc:Fallback>
      </mc:AlternateContent>
    </p:spTree>
    <p:extLst>
      <p:ext uri="{BB962C8B-B14F-4D97-AF65-F5344CB8AC3E}">
        <p14:creationId xmlns:p14="http://schemas.microsoft.com/office/powerpoint/2010/main" val="16144964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A2912BC-4EB9-0545-ACF1-544F64A86E1A}"/>
              </a:ext>
            </a:extLst>
          </p:cNvPr>
          <p:cNvSpPr txBox="1"/>
          <p:nvPr/>
        </p:nvSpPr>
        <p:spPr>
          <a:xfrm>
            <a:off x="6393159" y="4847813"/>
            <a:ext cx="5065128" cy="1754326"/>
          </a:xfrm>
          <a:prstGeom prst="rect">
            <a:avLst/>
          </a:prstGeom>
          <a:noFill/>
        </p:spPr>
        <p:txBody>
          <a:bodyPr wrap="square" rtlCol="0">
            <a:spAutoFit/>
          </a:bodyPr>
          <a:lstStyle/>
          <a:p>
            <a:r>
              <a:rPr lang="en-US" dirty="0"/>
              <a:t>A program that has errors not only can crash, it can leak data, have security problem and if it multithreaded it can put the entire system in to an uncertain state. Libraries and other peoples code may affect your code.</a:t>
            </a:r>
          </a:p>
          <a:p>
            <a:endParaRPr lang="en-US" dirty="0"/>
          </a:p>
        </p:txBody>
      </p:sp>
      <p:pic>
        <p:nvPicPr>
          <p:cNvPr id="6" name="Picture 5">
            <a:extLst>
              <a:ext uri="{FF2B5EF4-FFF2-40B4-BE49-F238E27FC236}">
                <a16:creationId xmlns:a16="http://schemas.microsoft.com/office/drawing/2014/main" id="{9546D88F-7BF7-3449-8B67-8B26034BF473}"/>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9439776" y="210127"/>
            <a:ext cx="2355616" cy="4417291"/>
          </a:xfrm>
          <a:prstGeom prst="rect">
            <a:avLst/>
          </a:prstGeom>
        </p:spPr>
      </p:pic>
      <p:pic>
        <p:nvPicPr>
          <p:cNvPr id="8" name="Picture 7">
            <a:extLst>
              <a:ext uri="{FF2B5EF4-FFF2-40B4-BE49-F238E27FC236}">
                <a16:creationId xmlns:a16="http://schemas.microsoft.com/office/drawing/2014/main" id="{9FD0A64A-D817-A640-850D-EAB0C183B3F1}"/>
              </a:ext>
            </a:extLst>
          </p:cNvPr>
          <p:cNvPicPr>
            <a:picLocks noChangeAspect="1"/>
          </p:cNvPicPr>
          <p:nvPr/>
        </p:nvPicPr>
        <p:blipFill>
          <a:blip r:embed="rId4"/>
          <a:stretch>
            <a:fillRect/>
          </a:stretch>
        </p:blipFill>
        <p:spPr>
          <a:xfrm>
            <a:off x="733713" y="721546"/>
            <a:ext cx="5537778" cy="3177052"/>
          </a:xfrm>
          <a:prstGeom prst="rect">
            <a:avLst/>
          </a:prstGeom>
        </p:spPr>
      </p:pic>
      <p:sp>
        <p:nvSpPr>
          <p:cNvPr id="9" name="TextBox 8">
            <a:extLst>
              <a:ext uri="{FF2B5EF4-FFF2-40B4-BE49-F238E27FC236}">
                <a16:creationId xmlns:a16="http://schemas.microsoft.com/office/drawing/2014/main" id="{6441910E-785D-244D-B7CB-CBE469F9195E}"/>
              </a:ext>
            </a:extLst>
          </p:cNvPr>
          <p:cNvSpPr txBox="1"/>
          <p:nvPr/>
        </p:nvSpPr>
        <p:spPr>
          <a:xfrm>
            <a:off x="2137730" y="135476"/>
            <a:ext cx="2402645" cy="461665"/>
          </a:xfrm>
          <a:prstGeom prst="rect">
            <a:avLst/>
          </a:prstGeom>
          <a:noFill/>
        </p:spPr>
        <p:txBody>
          <a:bodyPr wrap="none" rtlCol="0">
            <a:spAutoFit/>
          </a:bodyPr>
          <a:lstStyle/>
          <a:p>
            <a:r>
              <a:rPr lang="en-US" sz="2400" dirty="0"/>
              <a:t>You had one job…</a:t>
            </a:r>
          </a:p>
        </p:txBody>
      </p:sp>
      <p:pic>
        <p:nvPicPr>
          <p:cNvPr id="10" name="Picture 9">
            <a:extLst>
              <a:ext uri="{FF2B5EF4-FFF2-40B4-BE49-F238E27FC236}">
                <a16:creationId xmlns:a16="http://schemas.microsoft.com/office/drawing/2014/main" id="{20B83B4F-8A5C-1A47-83F9-474EAB75E805}"/>
              </a:ext>
            </a:extLst>
          </p:cNvPr>
          <p:cNvPicPr>
            <a:picLocks noChangeAspect="1"/>
          </p:cNvPicPr>
          <p:nvPr/>
        </p:nvPicPr>
        <p:blipFill>
          <a:blip r:embed="rId5"/>
          <a:stretch>
            <a:fillRect/>
          </a:stretch>
        </p:blipFill>
        <p:spPr>
          <a:xfrm>
            <a:off x="733713" y="3898598"/>
            <a:ext cx="4918942" cy="2703541"/>
          </a:xfrm>
          <a:prstGeom prst="rect">
            <a:avLst/>
          </a:prstGeom>
        </p:spPr>
      </p:pic>
      <mc:AlternateContent xmlns:mc="http://schemas.openxmlformats.org/markup-compatibility/2006" xmlns:p14="http://schemas.microsoft.com/office/powerpoint/2010/main">
        <mc:Choice Requires="p14">
          <p:contentPart p14:bwMode="auto" r:id="rId6">
            <p14:nvContentPartPr>
              <p14:cNvPr id="12" name="Ink 11">
                <a:extLst>
                  <a:ext uri="{FF2B5EF4-FFF2-40B4-BE49-F238E27FC236}">
                    <a16:creationId xmlns:a16="http://schemas.microsoft.com/office/drawing/2014/main" id="{E91D98C2-E549-654F-81E2-DA80A1F127EC}"/>
                  </a:ext>
                </a:extLst>
              </p14:cNvPr>
              <p14:cNvContentPartPr/>
              <p14:nvPr/>
            </p14:nvContentPartPr>
            <p14:xfrm>
              <a:off x="6003098" y="3452153"/>
              <a:ext cx="5636160" cy="3094560"/>
            </p14:xfrm>
          </p:contentPart>
        </mc:Choice>
        <mc:Fallback xmlns="">
          <p:pic>
            <p:nvPicPr>
              <p:cNvPr id="12" name="Ink 11">
                <a:extLst>
                  <a:ext uri="{FF2B5EF4-FFF2-40B4-BE49-F238E27FC236}">
                    <a16:creationId xmlns:a16="http://schemas.microsoft.com/office/drawing/2014/main" id="{E91D98C2-E549-654F-81E2-DA80A1F127EC}"/>
                  </a:ext>
                </a:extLst>
              </p:cNvPr>
              <p:cNvPicPr/>
              <p:nvPr/>
            </p:nvPicPr>
            <p:blipFill>
              <a:blip r:embed="rId7"/>
              <a:stretch>
                <a:fillRect/>
              </a:stretch>
            </p:blipFill>
            <p:spPr>
              <a:xfrm>
                <a:off x="5994098" y="3443513"/>
                <a:ext cx="5653800" cy="3112200"/>
              </a:xfrm>
              <a:prstGeom prst="rect">
                <a:avLst/>
              </a:prstGeom>
            </p:spPr>
          </p:pic>
        </mc:Fallback>
      </mc:AlternateContent>
    </p:spTree>
    <p:extLst>
      <p:ext uri="{BB962C8B-B14F-4D97-AF65-F5344CB8AC3E}">
        <p14:creationId xmlns:p14="http://schemas.microsoft.com/office/powerpoint/2010/main" val="13111160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548D73-BEB9-9C42-AD70-8E7D85E9BD0E}"/>
              </a:ext>
            </a:extLst>
          </p:cNvPr>
          <p:cNvSpPr>
            <a:spLocks noGrp="1"/>
          </p:cNvSpPr>
          <p:nvPr>
            <p:ph type="title"/>
          </p:nvPr>
        </p:nvSpPr>
        <p:spPr/>
        <p:txBody>
          <a:bodyPr/>
          <a:lstStyle/>
          <a:p>
            <a:endParaRPr lang="en-US"/>
          </a:p>
        </p:txBody>
      </p:sp>
      <p:sp>
        <p:nvSpPr>
          <p:cNvPr id="4" name="Title 1">
            <a:extLst>
              <a:ext uri="{FF2B5EF4-FFF2-40B4-BE49-F238E27FC236}">
                <a16:creationId xmlns:a16="http://schemas.microsoft.com/office/drawing/2014/main" id="{031C92AE-2D98-6B4C-900D-FFE0C2AB5649}"/>
              </a:ext>
            </a:extLst>
          </p:cNvPr>
          <p:cNvSpPr txBox="1">
            <a:spLocks/>
          </p:cNvSpPr>
          <p:nvPr/>
        </p:nvSpPr>
        <p:spPr>
          <a:xfrm>
            <a:off x="5109754" y="2886257"/>
            <a:ext cx="2741023"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Practical</a:t>
            </a:r>
          </a:p>
        </p:txBody>
      </p:sp>
    </p:spTree>
    <p:extLst>
      <p:ext uri="{BB962C8B-B14F-4D97-AF65-F5344CB8AC3E}">
        <p14:creationId xmlns:p14="http://schemas.microsoft.com/office/powerpoint/2010/main" val="1230817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B917DD22-2501-D944-AE97-147D74C0B833}"/>
              </a:ext>
            </a:extLst>
          </p:cNvPr>
          <p:cNvPicPr>
            <a:picLocks noChangeAspect="1"/>
          </p:cNvPicPr>
          <p:nvPr/>
        </p:nvPicPr>
        <p:blipFill>
          <a:blip r:embed="rId3"/>
          <a:stretch>
            <a:fillRect/>
          </a:stretch>
        </p:blipFill>
        <p:spPr>
          <a:xfrm>
            <a:off x="3792899" y="2877791"/>
            <a:ext cx="4279900" cy="2082800"/>
          </a:xfrm>
          <a:prstGeom prst="rect">
            <a:avLst/>
          </a:prstGeom>
        </p:spPr>
      </p:pic>
      <p:sp>
        <p:nvSpPr>
          <p:cNvPr id="28" name="Title 1">
            <a:extLst>
              <a:ext uri="{FF2B5EF4-FFF2-40B4-BE49-F238E27FC236}">
                <a16:creationId xmlns:a16="http://schemas.microsoft.com/office/drawing/2014/main" id="{7734CD68-E054-C644-8D93-98D4AC8D5B63}"/>
              </a:ext>
            </a:extLst>
          </p:cNvPr>
          <p:cNvSpPr>
            <a:spLocks noGrp="1"/>
          </p:cNvSpPr>
          <p:nvPr>
            <p:ph type="title"/>
          </p:nvPr>
        </p:nvSpPr>
        <p:spPr>
          <a:xfrm>
            <a:off x="1114706" y="69834"/>
            <a:ext cx="7927694" cy="1325563"/>
          </a:xfrm>
        </p:spPr>
        <p:txBody>
          <a:bodyPr/>
          <a:lstStyle/>
          <a:p>
            <a:r>
              <a:rPr lang="en-US" dirty="0"/>
              <a:t>Reliability in the physical world</a:t>
            </a:r>
          </a:p>
        </p:txBody>
      </p:sp>
      <p:sp>
        <p:nvSpPr>
          <p:cNvPr id="2" name="TextBox 1">
            <a:extLst>
              <a:ext uri="{FF2B5EF4-FFF2-40B4-BE49-F238E27FC236}">
                <a16:creationId xmlns:a16="http://schemas.microsoft.com/office/drawing/2014/main" id="{B5868338-297C-D546-A1EB-2AD44486BF9A}"/>
              </a:ext>
            </a:extLst>
          </p:cNvPr>
          <p:cNvSpPr txBox="1"/>
          <p:nvPr/>
        </p:nvSpPr>
        <p:spPr>
          <a:xfrm>
            <a:off x="4285673" y="5440219"/>
            <a:ext cx="2671693" cy="369332"/>
          </a:xfrm>
          <a:prstGeom prst="rect">
            <a:avLst/>
          </a:prstGeom>
          <a:noFill/>
        </p:spPr>
        <p:txBody>
          <a:bodyPr wrap="none" rtlCol="0">
            <a:spAutoFit/>
          </a:bodyPr>
          <a:lstStyle/>
          <a:p>
            <a:r>
              <a:rPr lang="en-US" dirty="0"/>
              <a:t>The physical world in 1986</a:t>
            </a:r>
          </a:p>
        </p:txBody>
      </p:sp>
      <p:sp>
        <p:nvSpPr>
          <p:cNvPr id="20" name="Rectangle 19">
            <a:extLst>
              <a:ext uri="{FF2B5EF4-FFF2-40B4-BE49-F238E27FC236}">
                <a16:creationId xmlns:a16="http://schemas.microsoft.com/office/drawing/2014/main" id="{E08CAE4D-D445-EF46-A5B5-F5E824498571}"/>
              </a:ext>
            </a:extLst>
          </p:cNvPr>
          <p:cNvSpPr/>
          <p:nvPr/>
        </p:nvSpPr>
        <p:spPr>
          <a:xfrm>
            <a:off x="3048000" y="1674929"/>
            <a:ext cx="6096000" cy="923330"/>
          </a:xfrm>
          <a:prstGeom prst="rect">
            <a:avLst/>
          </a:prstGeom>
        </p:spPr>
        <p:txBody>
          <a:bodyPr>
            <a:spAutoFit/>
          </a:bodyPr>
          <a:lstStyle/>
          <a:p>
            <a:r>
              <a:rPr lang="en-US" dirty="0">
                <a:solidFill>
                  <a:srgbClr val="000000"/>
                </a:solidFill>
                <a:latin typeface="Georgia" panose="02040502050405020303" pitchFamily="18" charset="0"/>
              </a:rPr>
              <a:t>The system would have to be constructed from physically isolated components communicating through well-defined "pure" protocols. </a:t>
            </a:r>
            <a:endParaRPr lang="en-US" dirty="0"/>
          </a:p>
        </p:txBody>
      </p:sp>
    </p:spTree>
    <p:extLst>
      <p:ext uri="{BB962C8B-B14F-4D97-AF65-F5344CB8AC3E}">
        <p14:creationId xmlns:p14="http://schemas.microsoft.com/office/powerpoint/2010/main" val="21237262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8578EF-2EBC-FA49-9EB0-42166B880F32}"/>
              </a:ext>
            </a:extLst>
          </p:cNvPr>
          <p:cNvSpPr>
            <a:spLocks noGrp="1"/>
          </p:cNvSpPr>
          <p:nvPr>
            <p:ph type="title"/>
          </p:nvPr>
        </p:nvSpPr>
        <p:spPr/>
        <p:txBody>
          <a:bodyPr/>
          <a:lstStyle/>
          <a:p>
            <a:r>
              <a:rPr lang="en-US" dirty="0"/>
              <a:t>Multicore</a:t>
            </a:r>
          </a:p>
        </p:txBody>
      </p:sp>
      <p:pic>
        <p:nvPicPr>
          <p:cNvPr id="4" name="Picture 3">
            <a:extLst>
              <a:ext uri="{FF2B5EF4-FFF2-40B4-BE49-F238E27FC236}">
                <a16:creationId xmlns:a16="http://schemas.microsoft.com/office/drawing/2014/main" id="{5663BA1C-35F7-3244-9D71-D096820ACD9C}"/>
              </a:ext>
            </a:extLst>
          </p:cNvPr>
          <p:cNvPicPr>
            <a:picLocks noChangeAspect="1"/>
          </p:cNvPicPr>
          <p:nvPr/>
        </p:nvPicPr>
        <p:blipFill>
          <a:blip r:embed="rId3"/>
          <a:stretch>
            <a:fillRect/>
          </a:stretch>
        </p:blipFill>
        <p:spPr>
          <a:xfrm>
            <a:off x="814320" y="2156509"/>
            <a:ext cx="5067300" cy="2641600"/>
          </a:xfrm>
          <a:prstGeom prst="rect">
            <a:avLst/>
          </a:prstGeom>
        </p:spPr>
      </p:pic>
      <p:pic>
        <p:nvPicPr>
          <p:cNvPr id="5" name="Picture 4">
            <a:extLst>
              <a:ext uri="{FF2B5EF4-FFF2-40B4-BE49-F238E27FC236}">
                <a16:creationId xmlns:a16="http://schemas.microsoft.com/office/drawing/2014/main" id="{30EC32DF-A8CC-3D43-AAF8-46A8D9422B10}"/>
              </a:ext>
            </a:extLst>
          </p:cNvPr>
          <p:cNvPicPr>
            <a:picLocks noChangeAspect="1"/>
          </p:cNvPicPr>
          <p:nvPr/>
        </p:nvPicPr>
        <p:blipFill>
          <a:blip r:embed="rId4"/>
          <a:stretch>
            <a:fillRect/>
          </a:stretch>
        </p:blipFill>
        <p:spPr>
          <a:xfrm>
            <a:off x="7621445" y="3477309"/>
            <a:ext cx="2667000" cy="2971800"/>
          </a:xfrm>
          <a:prstGeom prst="rect">
            <a:avLst/>
          </a:prstGeom>
          <a:ln>
            <a:solidFill>
              <a:srgbClr val="AE198D"/>
            </a:solidFill>
          </a:ln>
        </p:spPr>
      </p:pic>
      <p:pic>
        <p:nvPicPr>
          <p:cNvPr id="6" name="Picture 5">
            <a:extLst>
              <a:ext uri="{FF2B5EF4-FFF2-40B4-BE49-F238E27FC236}">
                <a16:creationId xmlns:a16="http://schemas.microsoft.com/office/drawing/2014/main" id="{58B698D8-39A1-B243-9ED1-50235F01678A}"/>
              </a:ext>
            </a:extLst>
          </p:cNvPr>
          <p:cNvPicPr>
            <a:picLocks noChangeAspect="1"/>
          </p:cNvPicPr>
          <p:nvPr/>
        </p:nvPicPr>
        <p:blipFill>
          <a:blip r:embed="rId5"/>
          <a:stretch>
            <a:fillRect/>
          </a:stretch>
        </p:blipFill>
        <p:spPr>
          <a:xfrm>
            <a:off x="7150260" y="2476293"/>
            <a:ext cx="762000" cy="787400"/>
          </a:xfrm>
          <a:prstGeom prst="rect">
            <a:avLst/>
          </a:prstGeom>
        </p:spPr>
      </p:pic>
      <p:pic>
        <p:nvPicPr>
          <p:cNvPr id="7" name="Picture 6">
            <a:extLst>
              <a:ext uri="{FF2B5EF4-FFF2-40B4-BE49-F238E27FC236}">
                <a16:creationId xmlns:a16="http://schemas.microsoft.com/office/drawing/2014/main" id="{DA277DCF-8C0C-2243-BBCB-281A56AC667C}"/>
              </a:ext>
            </a:extLst>
          </p:cNvPr>
          <p:cNvPicPr>
            <a:picLocks noChangeAspect="1"/>
          </p:cNvPicPr>
          <p:nvPr/>
        </p:nvPicPr>
        <p:blipFill>
          <a:blip r:embed="rId5"/>
          <a:stretch>
            <a:fillRect/>
          </a:stretch>
        </p:blipFill>
        <p:spPr>
          <a:xfrm>
            <a:off x="7997141" y="2476293"/>
            <a:ext cx="762000" cy="787400"/>
          </a:xfrm>
          <a:prstGeom prst="rect">
            <a:avLst/>
          </a:prstGeom>
        </p:spPr>
      </p:pic>
      <p:pic>
        <p:nvPicPr>
          <p:cNvPr id="8" name="Picture 7">
            <a:extLst>
              <a:ext uri="{FF2B5EF4-FFF2-40B4-BE49-F238E27FC236}">
                <a16:creationId xmlns:a16="http://schemas.microsoft.com/office/drawing/2014/main" id="{A1E86228-158D-8E4D-B306-2677C930A79B}"/>
              </a:ext>
            </a:extLst>
          </p:cNvPr>
          <p:cNvPicPr>
            <a:picLocks noChangeAspect="1"/>
          </p:cNvPicPr>
          <p:nvPr/>
        </p:nvPicPr>
        <p:blipFill>
          <a:blip r:embed="rId5"/>
          <a:stretch>
            <a:fillRect/>
          </a:stretch>
        </p:blipFill>
        <p:spPr>
          <a:xfrm>
            <a:off x="9096736" y="2463661"/>
            <a:ext cx="762000" cy="787400"/>
          </a:xfrm>
          <a:prstGeom prst="rect">
            <a:avLst/>
          </a:prstGeom>
        </p:spPr>
      </p:pic>
      <p:pic>
        <p:nvPicPr>
          <p:cNvPr id="9" name="Picture 8">
            <a:extLst>
              <a:ext uri="{FF2B5EF4-FFF2-40B4-BE49-F238E27FC236}">
                <a16:creationId xmlns:a16="http://schemas.microsoft.com/office/drawing/2014/main" id="{C77F7C03-1111-5348-86A5-A2B27297C323}"/>
              </a:ext>
            </a:extLst>
          </p:cNvPr>
          <p:cNvPicPr>
            <a:picLocks noChangeAspect="1"/>
          </p:cNvPicPr>
          <p:nvPr/>
        </p:nvPicPr>
        <p:blipFill>
          <a:blip r:embed="rId5"/>
          <a:stretch>
            <a:fillRect/>
          </a:stretch>
        </p:blipFill>
        <p:spPr>
          <a:xfrm>
            <a:off x="9943617" y="2476293"/>
            <a:ext cx="762000" cy="787400"/>
          </a:xfrm>
          <a:prstGeom prst="rect">
            <a:avLst/>
          </a:prstGeom>
        </p:spPr>
      </p:pic>
      <mc:AlternateContent xmlns:mc="http://schemas.openxmlformats.org/markup-compatibility/2006" xmlns:p14="http://schemas.microsoft.com/office/powerpoint/2010/main">
        <mc:Choice Requires="p14">
          <p:contentPart p14:bwMode="auto" r:id="rId6">
            <p14:nvContentPartPr>
              <p14:cNvPr id="10" name="Ink 9">
                <a:extLst>
                  <a:ext uri="{FF2B5EF4-FFF2-40B4-BE49-F238E27FC236}">
                    <a16:creationId xmlns:a16="http://schemas.microsoft.com/office/drawing/2014/main" id="{C7EFBBB9-D89C-1744-A636-93CF5C18E931}"/>
                  </a:ext>
                </a:extLst>
              </p14:cNvPr>
              <p14:cNvContentPartPr/>
              <p14:nvPr/>
            </p14:nvContentPartPr>
            <p14:xfrm>
              <a:off x="7640353" y="3105848"/>
              <a:ext cx="876240" cy="714240"/>
            </p14:xfrm>
          </p:contentPart>
        </mc:Choice>
        <mc:Fallback xmlns="">
          <p:pic>
            <p:nvPicPr>
              <p:cNvPr id="10" name="Ink 9">
                <a:extLst>
                  <a:ext uri="{FF2B5EF4-FFF2-40B4-BE49-F238E27FC236}">
                    <a16:creationId xmlns:a16="http://schemas.microsoft.com/office/drawing/2014/main" id="{C7EFBBB9-D89C-1744-A636-93CF5C18E931}"/>
                  </a:ext>
                </a:extLst>
              </p:cNvPr>
              <p:cNvPicPr/>
              <p:nvPr/>
            </p:nvPicPr>
            <p:blipFill>
              <a:blip r:embed="rId7"/>
              <a:stretch>
                <a:fillRect/>
              </a:stretch>
            </p:blipFill>
            <p:spPr>
              <a:xfrm>
                <a:off x="7631353" y="3096848"/>
                <a:ext cx="893880" cy="7318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1" name="Ink 10">
                <a:extLst>
                  <a:ext uri="{FF2B5EF4-FFF2-40B4-BE49-F238E27FC236}">
                    <a16:creationId xmlns:a16="http://schemas.microsoft.com/office/drawing/2014/main" id="{360E0DF7-A369-F845-9535-3DF12F3B9500}"/>
                  </a:ext>
                </a:extLst>
              </p14:cNvPr>
              <p14:cNvContentPartPr/>
              <p14:nvPr/>
            </p14:nvContentPartPr>
            <p14:xfrm>
              <a:off x="7429033" y="2997848"/>
              <a:ext cx="2356200" cy="2302920"/>
            </p14:xfrm>
          </p:contentPart>
        </mc:Choice>
        <mc:Fallback xmlns="">
          <p:pic>
            <p:nvPicPr>
              <p:cNvPr id="11" name="Ink 10">
                <a:extLst>
                  <a:ext uri="{FF2B5EF4-FFF2-40B4-BE49-F238E27FC236}">
                    <a16:creationId xmlns:a16="http://schemas.microsoft.com/office/drawing/2014/main" id="{360E0DF7-A369-F845-9535-3DF12F3B9500}"/>
                  </a:ext>
                </a:extLst>
              </p:cNvPr>
              <p:cNvPicPr/>
              <p:nvPr/>
            </p:nvPicPr>
            <p:blipFill>
              <a:blip r:embed="rId9"/>
              <a:stretch>
                <a:fillRect/>
              </a:stretch>
            </p:blipFill>
            <p:spPr>
              <a:xfrm>
                <a:off x="7411033" y="2979848"/>
                <a:ext cx="2391840" cy="2338560"/>
              </a:xfrm>
              <a:prstGeom prst="rect">
                <a:avLst/>
              </a:prstGeom>
            </p:spPr>
          </p:pic>
        </mc:Fallback>
      </mc:AlternateContent>
      <p:sp>
        <p:nvSpPr>
          <p:cNvPr id="12" name="TextBox 11">
            <a:extLst>
              <a:ext uri="{FF2B5EF4-FFF2-40B4-BE49-F238E27FC236}">
                <a16:creationId xmlns:a16="http://schemas.microsoft.com/office/drawing/2014/main" id="{7C5ED968-5038-0F4B-90D8-979B7431A841}"/>
              </a:ext>
            </a:extLst>
          </p:cNvPr>
          <p:cNvSpPr txBox="1"/>
          <p:nvPr/>
        </p:nvSpPr>
        <p:spPr>
          <a:xfrm>
            <a:off x="7268065" y="1576138"/>
            <a:ext cx="3657341" cy="646331"/>
          </a:xfrm>
          <a:prstGeom prst="rect">
            <a:avLst/>
          </a:prstGeom>
          <a:noFill/>
        </p:spPr>
        <p:txBody>
          <a:bodyPr wrap="square" rtlCol="0">
            <a:spAutoFit/>
          </a:bodyPr>
          <a:lstStyle/>
          <a:p>
            <a:r>
              <a:rPr lang="en-US" dirty="0"/>
              <a:t>Sharing memory results in cache miss and stalled pipeline</a:t>
            </a:r>
          </a:p>
        </p:txBody>
      </p:sp>
      <p:sp>
        <p:nvSpPr>
          <p:cNvPr id="13" name="Rectangle 12">
            <a:extLst>
              <a:ext uri="{FF2B5EF4-FFF2-40B4-BE49-F238E27FC236}">
                <a16:creationId xmlns:a16="http://schemas.microsoft.com/office/drawing/2014/main" id="{9B7C5C48-F038-4040-8FC4-F1080FDDA025}"/>
              </a:ext>
            </a:extLst>
          </p:cNvPr>
          <p:cNvSpPr/>
          <p:nvPr/>
        </p:nvSpPr>
        <p:spPr>
          <a:xfrm>
            <a:off x="720425" y="5300768"/>
            <a:ext cx="6096000" cy="1200329"/>
          </a:xfrm>
          <a:prstGeom prst="rect">
            <a:avLst/>
          </a:prstGeom>
        </p:spPr>
        <p:txBody>
          <a:bodyPr>
            <a:spAutoFit/>
          </a:bodyPr>
          <a:lstStyle/>
          <a:p>
            <a:r>
              <a:rPr lang="en-US" dirty="0"/>
              <a:t>Local small memory that is per process is the most efficient way to run in a multi core system</a:t>
            </a:r>
          </a:p>
          <a:p>
            <a:br>
              <a:rPr lang="en-US" dirty="0"/>
            </a:br>
            <a:r>
              <a:rPr lang="en-US" dirty="0"/>
              <a:t>(and that’s also why the GC is so efficient on Erlang)</a:t>
            </a:r>
          </a:p>
        </p:txBody>
      </p:sp>
    </p:spTree>
    <p:extLst>
      <p:ext uri="{BB962C8B-B14F-4D97-AF65-F5344CB8AC3E}">
        <p14:creationId xmlns:p14="http://schemas.microsoft.com/office/powerpoint/2010/main" val="3885531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0FD2FD-3FA5-704A-8DD3-546D17BE0A13}"/>
              </a:ext>
            </a:extLst>
          </p:cNvPr>
          <p:cNvSpPr>
            <a:spLocks noGrp="1"/>
          </p:cNvSpPr>
          <p:nvPr>
            <p:ph type="title"/>
          </p:nvPr>
        </p:nvSpPr>
        <p:spPr/>
        <p:txBody>
          <a:bodyPr/>
          <a:lstStyle/>
          <a:p>
            <a:r>
              <a:rPr lang="en-US" dirty="0"/>
              <a:t>If it works for physical world….</a:t>
            </a:r>
          </a:p>
        </p:txBody>
      </p:sp>
      <p:sp>
        <p:nvSpPr>
          <p:cNvPr id="3" name="Content Placeholder 2">
            <a:extLst>
              <a:ext uri="{FF2B5EF4-FFF2-40B4-BE49-F238E27FC236}">
                <a16:creationId xmlns:a16="http://schemas.microsoft.com/office/drawing/2014/main" id="{DE34308E-B8C9-0349-A518-317C50164090}"/>
              </a:ext>
            </a:extLst>
          </p:cNvPr>
          <p:cNvSpPr>
            <a:spLocks noGrp="1"/>
          </p:cNvSpPr>
          <p:nvPr>
            <p:ph idx="1"/>
          </p:nvPr>
        </p:nvSpPr>
        <p:spPr>
          <a:xfrm>
            <a:off x="838200" y="1825625"/>
            <a:ext cx="10515600" cy="3374448"/>
          </a:xfrm>
        </p:spPr>
        <p:txBody>
          <a:bodyPr/>
          <a:lstStyle/>
          <a:p>
            <a:r>
              <a:rPr lang="en-US" dirty="0"/>
              <a:t>Erlang: Let’s build lots of little virtual CPUs (processes) on a single computer:</a:t>
            </a:r>
          </a:p>
          <a:p>
            <a:pPr lvl="1"/>
            <a:r>
              <a:rPr lang="en-US" dirty="0"/>
              <a:t>But they must behave the same as if they were physically separated</a:t>
            </a:r>
          </a:p>
          <a:p>
            <a:pPr lvl="1"/>
            <a:r>
              <a:rPr lang="en-US" dirty="0"/>
              <a:t>That also means that if I want, I can put the process on another computer without any changes</a:t>
            </a:r>
          </a:p>
          <a:p>
            <a:pPr lvl="1"/>
            <a:r>
              <a:rPr lang="en-US" b="1" dirty="0"/>
              <a:t>So </a:t>
            </a:r>
            <a:r>
              <a:rPr lang="en-US" b="1" dirty="0" err="1"/>
              <a:t>interprocess</a:t>
            </a:r>
            <a:r>
              <a:rPr lang="en-US" b="1" dirty="0"/>
              <a:t> or over network is the same as local </a:t>
            </a:r>
            <a:r>
              <a:rPr lang="en-US" b="1" dirty="0" err="1"/>
              <a:t>interprocess</a:t>
            </a:r>
            <a:endParaRPr lang="en-US" b="1" dirty="0"/>
          </a:p>
          <a:p>
            <a:r>
              <a:rPr lang="en-US" dirty="0"/>
              <a:t>Solve your problems using sequences of statements, and don’t worry about the cores/threads</a:t>
            </a:r>
          </a:p>
          <a:p>
            <a:pPr lvl="1"/>
            <a:endParaRPr lang="en-US" dirty="0"/>
          </a:p>
          <a:p>
            <a:pPr marL="457200" lvl="1" indent="0">
              <a:buNone/>
            </a:pPr>
            <a:endParaRPr lang="en-US" dirty="0"/>
          </a:p>
        </p:txBody>
      </p:sp>
      <p:sp>
        <p:nvSpPr>
          <p:cNvPr id="5" name="Rectangle 4">
            <a:extLst>
              <a:ext uri="{FF2B5EF4-FFF2-40B4-BE49-F238E27FC236}">
                <a16:creationId xmlns:a16="http://schemas.microsoft.com/office/drawing/2014/main" id="{2D2D10C1-39F1-7A48-A90E-74BDC7050CA7}"/>
              </a:ext>
            </a:extLst>
          </p:cNvPr>
          <p:cNvSpPr/>
          <p:nvPr/>
        </p:nvSpPr>
        <p:spPr>
          <a:xfrm>
            <a:off x="2350904" y="5664261"/>
            <a:ext cx="5636992" cy="369332"/>
          </a:xfrm>
          <a:prstGeom prst="rect">
            <a:avLst/>
          </a:prstGeom>
        </p:spPr>
        <p:txBody>
          <a:bodyPr wrap="none">
            <a:spAutoFit/>
          </a:bodyPr>
          <a:lstStyle/>
          <a:p>
            <a:r>
              <a:rPr lang="en-US" dirty="0"/>
              <a:t>Elixir is future proof: it get’s better and better all the time!</a:t>
            </a:r>
          </a:p>
        </p:txBody>
      </p:sp>
      <mc:AlternateContent xmlns:mc="http://schemas.openxmlformats.org/markup-compatibility/2006" xmlns:p14="http://schemas.microsoft.com/office/powerpoint/2010/main">
        <mc:Choice Requires="p14">
          <p:contentPart p14:bwMode="auto" r:id="rId2">
            <p14:nvContentPartPr>
              <p14:cNvPr id="7" name="Ink 6">
                <a:extLst>
                  <a:ext uri="{FF2B5EF4-FFF2-40B4-BE49-F238E27FC236}">
                    <a16:creationId xmlns:a16="http://schemas.microsoft.com/office/drawing/2014/main" id="{A75B669B-F242-2448-B127-9399F4983097}"/>
                  </a:ext>
                </a:extLst>
              </p14:cNvPr>
              <p14:cNvContentPartPr/>
              <p14:nvPr/>
            </p14:nvContentPartPr>
            <p14:xfrm>
              <a:off x="6517898" y="5007353"/>
              <a:ext cx="2320560" cy="1320840"/>
            </p14:xfrm>
          </p:contentPart>
        </mc:Choice>
        <mc:Fallback xmlns="">
          <p:pic>
            <p:nvPicPr>
              <p:cNvPr id="7" name="Ink 6">
                <a:extLst>
                  <a:ext uri="{FF2B5EF4-FFF2-40B4-BE49-F238E27FC236}">
                    <a16:creationId xmlns:a16="http://schemas.microsoft.com/office/drawing/2014/main" id="{A75B669B-F242-2448-B127-9399F4983097}"/>
                  </a:ext>
                </a:extLst>
              </p:cNvPr>
              <p:cNvPicPr/>
              <p:nvPr/>
            </p:nvPicPr>
            <p:blipFill>
              <a:blip r:embed="rId3"/>
              <a:stretch>
                <a:fillRect/>
              </a:stretch>
            </p:blipFill>
            <p:spPr>
              <a:xfrm>
                <a:off x="6509258" y="4998353"/>
                <a:ext cx="2338200" cy="13384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9" name="Ink 8">
                <a:extLst>
                  <a:ext uri="{FF2B5EF4-FFF2-40B4-BE49-F238E27FC236}">
                    <a16:creationId xmlns:a16="http://schemas.microsoft.com/office/drawing/2014/main" id="{38271D07-20B4-3D41-87AB-1F4C5948060C}"/>
                  </a:ext>
                </a:extLst>
              </p14:cNvPr>
              <p14:cNvContentPartPr/>
              <p14:nvPr/>
            </p14:nvContentPartPr>
            <p14:xfrm>
              <a:off x="6412418" y="5672993"/>
              <a:ext cx="3409200" cy="669600"/>
            </p14:xfrm>
          </p:contentPart>
        </mc:Choice>
        <mc:Fallback xmlns="">
          <p:pic>
            <p:nvPicPr>
              <p:cNvPr id="9" name="Ink 8">
                <a:extLst>
                  <a:ext uri="{FF2B5EF4-FFF2-40B4-BE49-F238E27FC236}">
                    <a16:creationId xmlns:a16="http://schemas.microsoft.com/office/drawing/2014/main" id="{38271D07-20B4-3D41-87AB-1F4C5948060C}"/>
                  </a:ext>
                </a:extLst>
              </p:cNvPr>
              <p:cNvPicPr/>
              <p:nvPr/>
            </p:nvPicPr>
            <p:blipFill>
              <a:blip r:embed="rId5"/>
              <a:stretch>
                <a:fillRect/>
              </a:stretch>
            </p:blipFill>
            <p:spPr>
              <a:xfrm>
                <a:off x="6403778" y="5663993"/>
                <a:ext cx="3426840" cy="687240"/>
              </a:xfrm>
              <a:prstGeom prst="rect">
                <a:avLst/>
              </a:prstGeom>
            </p:spPr>
          </p:pic>
        </mc:Fallback>
      </mc:AlternateContent>
    </p:spTree>
    <p:extLst>
      <p:ext uri="{BB962C8B-B14F-4D97-AF65-F5344CB8AC3E}">
        <p14:creationId xmlns:p14="http://schemas.microsoft.com/office/powerpoint/2010/main" val="8379881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92E5DD6-BB2E-D24C-AADD-3A990FD708AB}"/>
              </a:ext>
            </a:extLst>
          </p:cNvPr>
          <p:cNvPicPr>
            <a:picLocks noChangeAspect="1"/>
          </p:cNvPicPr>
          <p:nvPr/>
        </p:nvPicPr>
        <p:blipFill>
          <a:blip r:embed="rId3"/>
          <a:stretch>
            <a:fillRect/>
          </a:stretch>
        </p:blipFill>
        <p:spPr>
          <a:xfrm>
            <a:off x="3416363" y="1313383"/>
            <a:ext cx="6708195" cy="5179492"/>
          </a:xfrm>
          <a:prstGeom prst="rect">
            <a:avLst/>
          </a:prstGeom>
        </p:spPr>
      </p:pic>
      <p:sp>
        <p:nvSpPr>
          <p:cNvPr id="2" name="Title 1">
            <a:extLst>
              <a:ext uri="{FF2B5EF4-FFF2-40B4-BE49-F238E27FC236}">
                <a16:creationId xmlns:a16="http://schemas.microsoft.com/office/drawing/2014/main" id="{C18FB7BF-CAF1-E94C-A5EB-579AEACAD629}"/>
              </a:ext>
            </a:extLst>
          </p:cNvPr>
          <p:cNvSpPr>
            <a:spLocks noGrp="1"/>
          </p:cNvSpPr>
          <p:nvPr>
            <p:ph type="title"/>
          </p:nvPr>
        </p:nvSpPr>
        <p:spPr>
          <a:xfrm>
            <a:off x="838200" y="365125"/>
            <a:ext cx="7151255" cy="1325563"/>
          </a:xfrm>
        </p:spPr>
        <p:txBody>
          <a:bodyPr/>
          <a:lstStyle/>
          <a:p>
            <a:r>
              <a:rPr lang="en-US" b="1" dirty="0"/>
              <a:t>Practical – the world changed</a:t>
            </a:r>
            <a:endParaRPr lang="en-US" dirty="0"/>
          </a:p>
        </p:txBody>
      </p:sp>
      <p:sp>
        <p:nvSpPr>
          <p:cNvPr id="5" name="Rectangle 4">
            <a:extLst>
              <a:ext uri="{FF2B5EF4-FFF2-40B4-BE49-F238E27FC236}">
                <a16:creationId xmlns:a16="http://schemas.microsoft.com/office/drawing/2014/main" id="{4A0D046D-6EF9-E441-ABC7-E1A8A649503D}"/>
              </a:ext>
            </a:extLst>
          </p:cNvPr>
          <p:cNvSpPr/>
          <p:nvPr/>
        </p:nvSpPr>
        <p:spPr>
          <a:xfrm>
            <a:off x="151989" y="3429000"/>
            <a:ext cx="3946207" cy="1200329"/>
          </a:xfrm>
          <a:prstGeom prst="rect">
            <a:avLst/>
          </a:prstGeom>
        </p:spPr>
        <p:txBody>
          <a:bodyPr wrap="square">
            <a:spAutoFit/>
          </a:bodyPr>
          <a:lstStyle/>
          <a:p>
            <a:r>
              <a:rPr lang="en-US" dirty="0"/>
              <a:t> ”The principal objection was efficiency; copying messages between processes (instead of using shared memory) was considered horrendously inefficient. ”</a:t>
            </a:r>
          </a:p>
        </p:txBody>
      </p:sp>
      <p:sp>
        <p:nvSpPr>
          <p:cNvPr id="17" name="Rectangle 16">
            <a:extLst>
              <a:ext uri="{FF2B5EF4-FFF2-40B4-BE49-F238E27FC236}">
                <a16:creationId xmlns:a16="http://schemas.microsoft.com/office/drawing/2014/main" id="{150FBD88-5263-3B49-9845-713140047F39}"/>
              </a:ext>
            </a:extLst>
          </p:cNvPr>
          <p:cNvSpPr/>
          <p:nvPr/>
        </p:nvSpPr>
        <p:spPr>
          <a:xfrm>
            <a:off x="838200" y="365125"/>
            <a:ext cx="6673686" cy="369332"/>
          </a:xfrm>
          <a:prstGeom prst="rect">
            <a:avLst/>
          </a:prstGeom>
        </p:spPr>
        <p:txBody>
          <a:bodyPr wrap="none">
            <a:spAutoFit/>
          </a:bodyPr>
          <a:lstStyle/>
          <a:p>
            <a:r>
              <a:rPr lang="en-US" dirty="0"/>
              <a:t>Read my blog: https://</a:t>
            </a:r>
            <a:r>
              <a:rPr lang="en-US" dirty="0" err="1"/>
              <a:t>tomjoro.github.io</a:t>
            </a:r>
            <a:r>
              <a:rPr lang="en-US" dirty="0"/>
              <a:t>/2017-01-31-world-changed/</a:t>
            </a:r>
          </a:p>
        </p:txBody>
      </p:sp>
      <p:sp>
        <p:nvSpPr>
          <p:cNvPr id="3" name="TextBox 2">
            <a:extLst>
              <a:ext uri="{FF2B5EF4-FFF2-40B4-BE49-F238E27FC236}">
                <a16:creationId xmlns:a16="http://schemas.microsoft.com/office/drawing/2014/main" id="{23F3A514-1A92-0C4C-802C-182EB9ECF7AD}"/>
              </a:ext>
            </a:extLst>
          </p:cNvPr>
          <p:cNvSpPr txBox="1"/>
          <p:nvPr/>
        </p:nvSpPr>
        <p:spPr>
          <a:xfrm>
            <a:off x="8933873" y="919245"/>
            <a:ext cx="2419927" cy="923330"/>
          </a:xfrm>
          <a:prstGeom prst="rect">
            <a:avLst/>
          </a:prstGeom>
          <a:noFill/>
        </p:spPr>
        <p:txBody>
          <a:bodyPr wrap="square" rtlCol="0">
            <a:spAutoFit/>
          </a:bodyPr>
          <a:lstStyle/>
          <a:p>
            <a:r>
              <a:rPr lang="en-US" dirty="0"/>
              <a:t>Shitty programs are the result of bad coders… True/false?</a:t>
            </a:r>
          </a:p>
        </p:txBody>
      </p:sp>
      <p:pic>
        <p:nvPicPr>
          <p:cNvPr id="7" name="Picture 6">
            <a:extLst>
              <a:ext uri="{FF2B5EF4-FFF2-40B4-BE49-F238E27FC236}">
                <a16:creationId xmlns:a16="http://schemas.microsoft.com/office/drawing/2014/main" id="{A284C1F5-1833-BA4D-91DE-CCFA50FC5485}"/>
              </a:ext>
            </a:extLst>
          </p:cNvPr>
          <p:cNvPicPr>
            <a:picLocks noChangeAspect="1"/>
          </p:cNvPicPr>
          <p:nvPr/>
        </p:nvPicPr>
        <p:blipFill>
          <a:blip r:embed="rId4"/>
          <a:stretch>
            <a:fillRect/>
          </a:stretch>
        </p:blipFill>
        <p:spPr>
          <a:xfrm>
            <a:off x="10315865" y="1588655"/>
            <a:ext cx="1086996" cy="1754909"/>
          </a:xfrm>
          <a:prstGeom prst="rect">
            <a:avLst/>
          </a:prstGeom>
        </p:spPr>
      </p:pic>
    </p:spTree>
    <p:extLst>
      <p:ext uri="{BB962C8B-B14F-4D97-AF65-F5344CB8AC3E}">
        <p14:creationId xmlns:p14="http://schemas.microsoft.com/office/powerpoint/2010/main" val="33105420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1E2634-F32B-914D-8890-F64376F9D8B5}"/>
              </a:ext>
            </a:extLst>
          </p:cNvPr>
          <p:cNvSpPr>
            <a:spLocks noGrp="1"/>
          </p:cNvSpPr>
          <p:nvPr>
            <p:ph type="title"/>
          </p:nvPr>
        </p:nvSpPr>
        <p:spPr/>
        <p:txBody>
          <a:bodyPr/>
          <a:lstStyle/>
          <a:p>
            <a:endParaRPr lang="en-US"/>
          </a:p>
        </p:txBody>
      </p:sp>
      <p:sp>
        <p:nvSpPr>
          <p:cNvPr id="5" name="TextBox 4">
            <a:extLst>
              <a:ext uri="{FF2B5EF4-FFF2-40B4-BE49-F238E27FC236}">
                <a16:creationId xmlns:a16="http://schemas.microsoft.com/office/drawing/2014/main" id="{F0A7EC72-97EA-ED47-86ED-A35F9151B8B9}"/>
              </a:ext>
            </a:extLst>
          </p:cNvPr>
          <p:cNvSpPr txBox="1"/>
          <p:nvPr/>
        </p:nvSpPr>
        <p:spPr>
          <a:xfrm>
            <a:off x="1179209" y="5023617"/>
            <a:ext cx="4396396" cy="369332"/>
          </a:xfrm>
          <a:prstGeom prst="rect">
            <a:avLst/>
          </a:prstGeom>
          <a:noFill/>
        </p:spPr>
        <p:txBody>
          <a:bodyPr wrap="none" rtlCol="0">
            <a:spAutoFit/>
          </a:bodyPr>
          <a:lstStyle/>
          <a:p>
            <a:r>
              <a:rPr lang="en-US" dirty="0"/>
              <a:t>It’s my thread, and I’ll do what I want with it!</a:t>
            </a:r>
          </a:p>
        </p:txBody>
      </p:sp>
      <p:sp>
        <p:nvSpPr>
          <p:cNvPr id="6" name="TextBox 5">
            <a:extLst>
              <a:ext uri="{FF2B5EF4-FFF2-40B4-BE49-F238E27FC236}">
                <a16:creationId xmlns:a16="http://schemas.microsoft.com/office/drawing/2014/main" id="{04F58235-3234-324A-A7FA-07DEA6F1FDD2}"/>
              </a:ext>
            </a:extLst>
          </p:cNvPr>
          <p:cNvSpPr txBox="1"/>
          <p:nvPr/>
        </p:nvSpPr>
        <p:spPr>
          <a:xfrm>
            <a:off x="5094514" y="5708468"/>
            <a:ext cx="5803384" cy="369332"/>
          </a:xfrm>
          <a:prstGeom prst="rect">
            <a:avLst/>
          </a:prstGeom>
          <a:noFill/>
        </p:spPr>
        <p:txBody>
          <a:bodyPr wrap="none" rtlCol="0">
            <a:spAutoFit/>
          </a:bodyPr>
          <a:lstStyle/>
          <a:p>
            <a:r>
              <a:rPr lang="en-US" dirty="0"/>
              <a:t>Libraries? What if they do threading? How do we get along?</a:t>
            </a:r>
          </a:p>
        </p:txBody>
      </p:sp>
      <p:sp>
        <p:nvSpPr>
          <p:cNvPr id="7" name="Title 1">
            <a:extLst>
              <a:ext uri="{FF2B5EF4-FFF2-40B4-BE49-F238E27FC236}">
                <a16:creationId xmlns:a16="http://schemas.microsoft.com/office/drawing/2014/main" id="{8FECA9A5-9BD0-5C46-8D22-9AAB6F950640}"/>
              </a:ext>
            </a:extLst>
          </p:cNvPr>
          <p:cNvSpPr txBox="1">
            <a:spLocks/>
          </p:cNvSpPr>
          <p:nvPr/>
        </p:nvSpPr>
        <p:spPr>
          <a:xfrm>
            <a:off x="3645625" y="2879037"/>
            <a:ext cx="5803384"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Don’t Hog The Thread</a:t>
            </a:r>
          </a:p>
        </p:txBody>
      </p:sp>
      <p:sp>
        <p:nvSpPr>
          <p:cNvPr id="8" name="Rectangle 7">
            <a:extLst>
              <a:ext uri="{FF2B5EF4-FFF2-40B4-BE49-F238E27FC236}">
                <a16:creationId xmlns:a16="http://schemas.microsoft.com/office/drawing/2014/main" id="{42D7B752-9AA8-714A-85B2-7A25EA5E2777}"/>
              </a:ext>
            </a:extLst>
          </p:cNvPr>
          <p:cNvSpPr/>
          <p:nvPr/>
        </p:nvSpPr>
        <p:spPr>
          <a:xfrm>
            <a:off x="3339736" y="2167280"/>
            <a:ext cx="5920275" cy="369332"/>
          </a:xfrm>
          <a:prstGeom prst="rect">
            <a:avLst/>
          </a:prstGeom>
        </p:spPr>
        <p:txBody>
          <a:bodyPr wrap="none">
            <a:spAutoFit/>
          </a:bodyPr>
          <a:lstStyle/>
          <a:p>
            <a:r>
              <a:rPr lang="en-US" dirty="0">
                <a:solidFill>
                  <a:schemeClr val="accent1">
                    <a:lumMod val="75000"/>
                  </a:schemeClr>
                </a:solidFill>
              </a:rPr>
              <a:t>https://</a:t>
            </a:r>
            <a:r>
              <a:rPr lang="en-US" dirty="0" err="1">
                <a:solidFill>
                  <a:schemeClr val="accent1">
                    <a:lumMod val="75000"/>
                  </a:schemeClr>
                </a:solidFill>
              </a:rPr>
              <a:t>tomjoro.github.io</a:t>
            </a:r>
            <a:r>
              <a:rPr lang="en-US" dirty="0">
                <a:solidFill>
                  <a:schemeClr val="accent1">
                    <a:lumMod val="75000"/>
                  </a:schemeClr>
                </a:solidFill>
              </a:rPr>
              <a:t>/2017-02-03-why-reactive-fp-sucks/</a:t>
            </a:r>
          </a:p>
        </p:txBody>
      </p:sp>
      <p:pic>
        <p:nvPicPr>
          <p:cNvPr id="9" name="Picture 8">
            <a:extLst>
              <a:ext uri="{FF2B5EF4-FFF2-40B4-BE49-F238E27FC236}">
                <a16:creationId xmlns:a16="http://schemas.microsoft.com/office/drawing/2014/main" id="{A7FED6C7-2D8B-E64F-A668-B1CEEBCDB29D}"/>
              </a:ext>
            </a:extLst>
          </p:cNvPr>
          <p:cNvPicPr>
            <a:picLocks noChangeAspect="1"/>
          </p:cNvPicPr>
          <p:nvPr/>
        </p:nvPicPr>
        <p:blipFill>
          <a:blip r:embed="rId2"/>
          <a:stretch>
            <a:fillRect/>
          </a:stretch>
        </p:blipFill>
        <p:spPr>
          <a:xfrm>
            <a:off x="5500264" y="3850826"/>
            <a:ext cx="5651508" cy="841714"/>
          </a:xfrm>
          <a:prstGeom prst="rect">
            <a:avLst/>
          </a:prstGeom>
        </p:spPr>
      </p:pic>
    </p:spTree>
    <p:extLst>
      <p:ext uri="{BB962C8B-B14F-4D97-AF65-F5344CB8AC3E}">
        <p14:creationId xmlns:p14="http://schemas.microsoft.com/office/powerpoint/2010/main" val="10086076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BF5AF2-B3AE-BA46-8226-F303A8D896C8}"/>
              </a:ext>
            </a:extLst>
          </p:cNvPr>
          <p:cNvSpPr>
            <a:spLocks noGrp="1"/>
          </p:cNvSpPr>
          <p:nvPr>
            <p:ph type="title"/>
          </p:nvPr>
        </p:nvSpPr>
        <p:spPr/>
        <p:txBody>
          <a:bodyPr/>
          <a:lstStyle/>
          <a:p>
            <a:r>
              <a:rPr lang="en-US" dirty="0"/>
              <a:t>Problem</a:t>
            </a:r>
          </a:p>
        </p:txBody>
      </p:sp>
      <p:sp>
        <p:nvSpPr>
          <p:cNvPr id="3" name="Content Placeholder 2">
            <a:extLst>
              <a:ext uri="{FF2B5EF4-FFF2-40B4-BE49-F238E27FC236}">
                <a16:creationId xmlns:a16="http://schemas.microsoft.com/office/drawing/2014/main" id="{435FC3FD-D5CE-124A-9B30-B7D7B7047BA9}"/>
              </a:ext>
            </a:extLst>
          </p:cNvPr>
          <p:cNvSpPr>
            <a:spLocks noGrp="1"/>
          </p:cNvSpPr>
          <p:nvPr>
            <p:ph idx="1"/>
          </p:nvPr>
        </p:nvSpPr>
        <p:spPr>
          <a:xfrm>
            <a:off x="5416952" y="1825625"/>
            <a:ext cx="5936848" cy="4351338"/>
          </a:xfrm>
        </p:spPr>
        <p:txBody>
          <a:bodyPr/>
          <a:lstStyle/>
          <a:p>
            <a:r>
              <a:rPr lang="en-US" dirty="0"/>
              <a:t>Requests arrive from clients one after another and are queued</a:t>
            </a:r>
          </a:p>
          <a:p>
            <a:r>
              <a:rPr lang="en-US" dirty="0"/>
              <a:t>D </a:t>
            </a:r>
            <a:r>
              <a:rPr lang="en-US" dirty="0" err="1"/>
              <a:t>accept’s</a:t>
            </a:r>
            <a:r>
              <a:rPr lang="en-US" dirty="0"/>
              <a:t> on and dispatch to worker</a:t>
            </a:r>
          </a:p>
          <a:p>
            <a:r>
              <a:rPr lang="en-US" dirty="0"/>
              <a:t>Process as fast as possible, concurrently or parallel (B doesn’t have to wait for A)</a:t>
            </a:r>
          </a:p>
          <a:p>
            <a:r>
              <a:rPr lang="en-US" dirty="0"/>
              <a:t>Occasionally one of them does a big calculation</a:t>
            </a:r>
          </a:p>
        </p:txBody>
      </p:sp>
      <p:pic>
        <p:nvPicPr>
          <p:cNvPr id="1025" name="Picture 1">
            <a:extLst>
              <a:ext uri="{FF2B5EF4-FFF2-40B4-BE49-F238E27FC236}">
                <a16:creationId xmlns:a16="http://schemas.microsoft.com/office/drawing/2014/main" id="{F3B9D90E-9C80-1D49-A090-A5C52637CB4D}"/>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069396" y="2320384"/>
            <a:ext cx="3886200" cy="2578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74884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8B6AA4-B605-D540-8D3E-3957EEDAAD66}"/>
              </a:ext>
            </a:extLst>
          </p:cNvPr>
          <p:cNvSpPr>
            <a:spLocks noGrp="1"/>
          </p:cNvSpPr>
          <p:nvPr>
            <p:ph type="title"/>
          </p:nvPr>
        </p:nvSpPr>
        <p:spPr/>
        <p:txBody>
          <a:bodyPr/>
          <a:lstStyle/>
          <a:p>
            <a:r>
              <a:rPr lang="en-US" dirty="0"/>
              <a:t>Erlang was created 30 years ago</a:t>
            </a:r>
          </a:p>
        </p:txBody>
      </p:sp>
      <p:sp>
        <p:nvSpPr>
          <p:cNvPr id="3" name="Content Placeholder 2">
            <a:extLst>
              <a:ext uri="{FF2B5EF4-FFF2-40B4-BE49-F238E27FC236}">
                <a16:creationId xmlns:a16="http://schemas.microsoft.com/office/drawing/2014/main" id="{DBDB4437-57D0-5749-958B-017B60371577}"/>
              </a:ext>
            </a:extLst>
          </p:cNvPr>
          <p:cNvSpPr>
            <a:spLocks noGrp="1"/>
          </p:cNvSpPr>
          <p:nvPr>
            <p:ph idx="1"/>
          </p:nvPr>
        </p:nvSpPr>
        <p:spPr>
          <a:xfrm>
            <a:off x="838200" y="1489344"/>
            <a:ext cx="10515600" cy="2765425"/>
          </a:xfrm>
        </p:spPr>
        <p:txBody>
          <a:bodyPr>
            <a:normAutofit/>
          </a:bodyPr>
          <a:lstStyle/>
          <a:p>
            <a:r>
              <a:rPr lang="en-US" b="1" dirty="0"/>
              <a:t>Reliability</a:t>
            </a:r>
          </a:p>
          <a:p>
            <a:pPr lvl="1"/>
            <a:r>
              <a:rPr lang="en-US" dirty="0"/>
              <a:t>Reliable code is simple code</a:t>
            </a:r>
          </a:p>
          <a:p>
            <a:pPr lvl="1"/>
            <a:r>
              <a:rPr lang="en-US" dirty="0"/>
              <a:t>Distributed systems are complex – build with simple parts</a:t>
            </a:r>
          </a:p>
          <a:p>
            <a:pPr lvl="1"/>
            <a:r>
              <a:rPr lang="en-US" dirty="0"/>
              <a:t>Even with simple code, shit can happen – isolation and recovery</a:t>
            </a:r>
          </a:p>
        </p:txBody>
      </p:sp>
      <p:pic>
        <p:nvPicPr>
          <p:cNvPr id="5" name="Picture 4">
            <a:extLst>
              <a:ext uri="{FF2B5EF4-FFF2-40B4-BE49-F238E27FC236}">
                <a16:creationId xmlns:a16="http://schemas.microsoft.com/office/drawing/2014/main" id="{307A733A-480C-A741-B44E-AB1A8A27C1AD}"/>
              </a:ext>
            </a:extLst>
          </p:cNvPr>
          <p:cNvPicPr>
            <a:picLocks noChangeAspect="1"/>
          </p:cNvPicPr>
          <p:nvPr/>
        </p:nvPicPr>
        <p:blipFill>
          <a:blip r:embed="rId3"/>
          <a:stretch>
            <a:fillRect/>
          </a:stretch>
        </p:blipFill>
        <p:spPr>
          <a:xfrm>
            <a:off x="9067800" y="365125"/>
            <a:ext cx="914400" cy="863600"/>
          </a:xfrm>
          <a:prstGeom prst="rect">
            <a:avLst/>
          </a:prstGeom>
        </p:spPr>
      </p:pic>
      <p:pic>
        <p:nvPicPr>
          <p:cNvPr id="6" name="Picture 5">
            <a:extLst>
              <a:ext uri="{FF2B5EF4-FFF2-40B4-BE49-F238E27FC236}">
                <a16:creationId xmlns:a16="http://schemas.microsoft.com/office/drawing/2014/main" id="{6900C729-84A1-E842-930D-88178CD366C5}"/>
              </a:ext>
            </a:extLst>
          </p:cNvPr>
          <p:cNvPicPr>
            <a:picLocks noChangeAspect="1"/>
          </p:cNvPicPr>
          <p:nvPr/>
        </p:nvPicPr>
        <p:blipFill>
          <a:blip r:embed="rId4"/>
          <a:stretch>
            <a:fillRect/>
          </a:stretch>
        </p:blipFill>
        <p:spPr>
          <a:xfrm>
            <a:off x="10702039" y="440532"/>
            <a:ext cx="599902" cy="740568"/>
          </a:xfrm>
          <a:prstGeom prst="rect">
            <a:avLst/>
          </a:prstGeom>
        </p:spPr>
      </p:pic>
      <p:sp>
        <p:nvSpPr>
          <p:cNvPr id="17" name="TextBox 16">
            <a:extLst>
              <a:ext uri="{FF2B5EF4-FFF2-40B4-BE49-F238E27FC236}">
                <a16:creationId xmlns:a16="http://schemas.microsoft.com/office/drawing/2014/main" id="{CDBD7739-01AD-444F-A715-7AF4E57D9392}"/>
              </a:ext>
            </a:extLst>
          </p:cNvPr>
          <p:cNvSpPr txBox="1"/>
          <p:nvPr/>
        </p:nvSpPr>
        <p:spPr>
          <a:xfrm>
            <a:off x="1546705" y="5552552"/>
            <a:ext cx="3014360" cy="523220"/>
          </a:xfrm>
          <a:prstGeom prst="rect">
            <a:avLst/>
          </a:prstGeom>
          <a:noFill/>
        </p:spPr>
        <p:txBody>
          <a:bodyPr wrap="square" rtlCol="0">
            <a:spAutoFit/>
          </a:bodyPr>
          <a:lstStyle/>
          <a:p>
            <a:r>
              <a:rPr lang="en-US" sz="1400" dirty="0"/>
              <a:t>The most reliable systems in the world run Erlang</a:t>
            </a:r>
          </a:p>
        </p:txBody>
      </p:sp>
      <p:pic>
        <p:nvPicPr>
          <p:cNvPr id="18" name="Picture 17">
            <a:extLst>
              <a:ext uri="{FF2B5EF4-FFF2-40B4-BE49-F238E27FC236}">
                <a16:creationId xmlns:a16="http://schemas.microsoft.com/office/drawing/2014/main" id="{C4B20C80-B562-314E-936B-30A0F77BDE2A}"/>
              </a:ext>
            </a:extLst>
          </p:cNvPr>
          <p:cNvPicPr>
            <a:picLocks noChangeAspect="1"/>
          </p:cNvPicPr>
          <p:nvPr/>
        </p:nvPicPr>
        <p:blipFill>
          <a:blip r:embed="rId3"/>
          <a:stretch>
            <a:fillRect/>
          </a:stretch>
        </p:blipFill>
        <p:spPr>
          <a:xfrm>
            <a:off x="838200" y="5479590"/>
            <a:ext cx="708505" cy="669144"/>
          </a:xfrm>
          <a:prstGeom prst="rect">
            <a:avLst/>
          </a:prstGeom>
        </p:spPr>
      </p:pic>
      <p:sp>
        <p:nvSpPr>
          <p:cNvPr id="22" name="Rectangle 21">
            <a:extLst>
              <a:ext uri="{FF2B5EF4-FFF2-40B4-BE49-F238E27FC236}">
                <a16:creationId xmlns:a16="http://schemas.microsoft.com/office/drawing/2014/main" id="{0AD46BE4-28F4-6E4E-9501-57E7D5E269F1}"/>
              </a:ext>
            </a:extLst>
          </p:cNvPr>
          <p:cNvSpPr/>
          <p:nvPr/>
        </p:nvSpPr>
        <p:spPr>
          <a:xfrm>
            <a:off x="800280" y="3429000"/>
            <a:ext cx="6875399" cy="369332"/>
          </a:xfrm>
          <a:prstGeom prst="rect">
            <a:avLst/>
          </a:prstGeom>
        </p:spPr>
        <p:txBody>
          <a:bodyPr wrap="square">
            <a:spAutoFit/>
          </a:bodyPr>
          <a:lstStyle/>
          <a:p>
            <a:r>
              <a:rPr lang="en-US" dirty="0">
                <a:solidFill>
                  <a:srgbClr val="C00000"/>
                </a:solidFill>
              </a:rPr>
              <a:t>There’s more to reliability than writing correct programs – shit happens</a:t>
            </a:r>
          </a:p>
        </p:txBody>
      </p:sp>
      <mc:AlternateContent xmlns:mc="http://schemas.openxmlformats.org/markup-compatibility/2006" xmlns:p14="http://schemas.microsoft.com/office/powerpoint/2010/main">
        <mc:Choice Requires="p14">
          <p:contentPart p14:bwMode="auto" r:id="rId5">
            <p14:nvContentPartPr>
              <p14:cNvPr id="25" name="Ink 24">
                <a:extLst>
                  <a:ext uri="{FF2B5EF4-FFF2-40B4-BE49-F238E27FC236}">
                    <a16:creationId xmlns:a16="http://schemas.microsoft.com/office/drawing/2014/main" id="{00BD7554-F221-B44A-9303-286A6C4530C8}"/>
                  </a:ext>
                </a:extLst>
              </p14:cNvPr>
              <p14:cNvContentPartPr/>
              <p14:nvPr/>
            </p14:nvContentPartPr>
            <p14:xfrm>
              <a:off x="800280" y="1378410"/>
              <a:ext cx="2171160" cy="644760"/>
            </p14:xfrm>
          </p:contentPart>
        </mc:Choice>
        <mc:Fallback xmlns="">
          <p:pic>
            <p:nvPicPr>
              <p:cNvPr id="25" name="Ink 24">
                <a:extLst>
                  <a:ext uri="{FF2B5EF4-FFF2-40B4-BE49-F238E27FC236}">
                    <a16:creationId xmlns:a16="http://schemas.microsoft.com/office/drawing/2014/main" id="{00BD7554-F221-B44A-9303-286A6C4530C8}"/>
                  </a:ext>
                </a:extLst>
              </p:cNvPr>
              <p:cNvPicPr/>
              <p:nvPr/>
            </p:nvPicPr>
            <p:blipFill>
              <a:blip r:embed="rId7"/>
              <a:stretch>
                <a:fillRect/>
              </a:stretch>
            </p:blipFill>
            <p:spPr>
              <a:xfrm>
                <a:off x="791640" y="1369770"/>
                <a:ext cx="2188800" cy="662400"/>
              </a:xfrm>
              <a:prstGeom prst="rect">
                <a:avLst/>
              </a:prstGeom>
            </p:spPr>
          </p:pic>
        </mc:Fallback>
      </mc:AlternateContent>
      <p:sp>
        <p:nvSpPr>
          <p:cNvPr id="4" name="TextBox 3">
            <a:extLst>
              <a:ext uri="{FF2B5EF4-FFF2-40B4-BE49-F238E27FC236}">
                <a16:creationId xmlns:a16="http://schemas.microsoft.com/office/drawing/2014/main" id="{5793551B-3A17-3A46-AD11-65304ABCBE01}"/>
              </a:ext>
            </a:extLst>
          </p:cNvPr>
          <p:cNvSpPr txBox="1"/>
          <p:nvPr/>
        </p:nvSpPr>
        <p:spPr>
          <a:xfrm>
            <a:off x="7798526" y="5068389"/>
            <a:ext cx="2248051" cy="646331"/>
          </a:xfrm>
          <a:prstGeom prst="rect">
            <a:avLst/>
          </a:prstGeom>
          <a:noFill/>
        </p:spPr>
        <p:txBody>
          <a:bodyPr wrap="none" rtlCol="0">
            <a:spAutoFit/>
          </a:bodyPr>
          <a:lstStyle/>
          <a:p>
            <a:r>
              <a:rPr lang="en-US" dirty="0"/>
              <a:t>Prolog</a:t>
            </a:r>
          </a:p>
          <a:p>
            <a:r>
              <a:rPr lang="en-US" dirty="0"/>
              <a:t>Reliable programming</a:t>
            </a:r>
          </a:p>
        </p:txBody>
      </p:sp>
      <p:sp>
        <p:nvSpPr>
          <p:cNvPr id="7" name="TextBox 6">
            <a:extLst>
              <a:ext uri="{FF2B5EF4-FFF2-40B4-BE49-F238E27FC236}">
                <a16:creationId xmlns:a16="http://schemas.microsoft.com/office/drawing/2014/main" id="{79B641AD-096C-8343-9582-52EFD7444D05}"/>
              </a:ext>
            </a:extLst>
          </p:cNvPr>
          <p:cNvSpPr txBox="1"/>
          <p:nvPr/>
        </p:nvSpPr>
        <p:spPr>
          <a:xfrm>
            <a:off x="7080069" y="4872446"/>
            <a:ext cx="3133294" cy="369332"/>
          </a:xfrm>
          <a:prstGeom prst="rect">
            <a:avLst/>
          </a:prstGeom>
          <a:noFill/>
        </p:spPr>
        <p:txBody>
          <a:bodyPr wrap="none" rtlCol="0">
            <a:spAutoFit/>
          </a:bodyPr>
          <a:lstStyle/>
          <a:p>
            <a:r>
              <a:rPr lang="en-US" dirty="0" err="1"/>
              <a:t>zHow</a:t>
            </a:r>
            <a:r>
              <a:rPr lang="en-US" dirty="0"/>
              <a:t> to make a reliable system</a:t>
            </a:r>
          </a:p>
        </p:txBody>
      </p:sp>
      <p:sp>
        <p:nvSpPr>
          <p:cNvPr id="8" name="TextBox 7">
            <a:extLst>
              <a:ext uri="{FF2B5EF4-FFF2-40B4-BE49-F238E27FC236}">
                <a16:creationId xmlns:a16="http://schemas.microsoft.com/office/drawing/2014/main" id="{DE45C130-3E84-9845-AEF4-E72D97B1223F}"/>
              </a:ext>
            </a:extLst>
          </p:cNvPr>
          <p:cNvSpPr txBox="1"/>
          <p:nvPr/>
        </p:nvSpPr>
        <p:spPr>
          <a:xfrm>
            <a:off x="3840480" y="4558937"/>
            <a:ext cx="3662413" cy="369332"/>
          </a:xfrm>
          <a:prstGeom prst="rect">
            <a:avLst/>
          </a:prstGeom>
          <a:noFill/>
        </p:spPr>
        <p:txBody>
          <a:bodyPr wrap="none" rtlCol="0">
            <a:spAutoFit/>
          </a:bodyPr>
          <a:lstStyle/>
          <a:p>
            <a:r>
              <a:rPr lang="en-US" dirty="0"/>
              <a:t>&lt;LINK TO RELIABLE PROGRAMMING&gt;</a:t>
            </a:r>
          </a:p>
        </p:txBody>
      </p:sp>
    </p:spTree>
    <p:extLst>
      <p:ext uri="{BB962C8B-B14F-4D97-AF65-F5344CB8AC3E}">
        <p14:creationId xmlns:p14="http://schemas.microsoft.com/office/powerpoint/2010/main" val="11743128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DCE094-50DA-EE49-BB58-AA6A97FF4A2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A508E0E-8E4E-1647-B467-6C3B5B2179DA}"/>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EA77B49F-39B6-6E4D-8C9C-7F2CA5FA0381}"/>
              </a:ext>
            </a:extLst>
          </p:cNvPr>
          <p:cNvPicPr>
            <a:picLocks noChangeAspect="1"/>
          </p:cNvPicPr>
          <p:nvPr/>
        </p:nvPicPr>
        <p:blipFill>
          <a:blip r:embed="rId2"/>
          <a:stretch>
            <a:fillRect/>
          </a:stretch>
        </p:blipFill>
        <p:spPr>
          <a:xfrm>
            <a:off x="1423203" y="0"/>
            <a:ext cx="9345594" cy="6858000"/>
          </a:xfrm>
          <a:prstGeom prst="rect">
            <a:avLst/>
          </a:prstGeom>
        </p:spPr>
      </p:pic>
    </p:spTree>
    <p:extLst>
      <p:ext uri="{BB962C8B-B14F-4D97-AF65-F5344CB8AC3E}">
        <p14:creationId xmlns:p14="http://schemas.microsoft.com/office/powerpoint/2010/main" val="7204747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2CB42-6F8E-DB41-B458-08CAB334D2FA}"/>
              </a:ext>
            </a:extLst>
          </p:cNvPr>
          <p:cNvSpPr>
            <a:spLocks noGrp="1"/>
          </p:cNvSpPr>
          <p:nvPr>
            <p:ph type="title"/>
          </p:nvPr>
        </p:nvSpPr>
        <p:spPr/>
        <p:txBody>
          <a:bodyPr/>
          <a:lstStyle/>
          <a:p>
            <a:r>
              <a:rPr lang="en-US" dirty="0"/>
              <a:t>My favorite Go routines</a:t>
            </a:r>
          </a:p>
        </p:txBody>
      </p:sp>
      <p:sp>
        <p:nvSpPr>
          <p:cNvPr id="3" name="Content Placeholder 2">
            <a:extLst>
              <a:ext uri="{FF2B5EF4-FFF2-40B4-BE49-F238E27FC236}">
                <a16:creationId xmlns:a16="http://schemas.microsoft.com/office/drawing/2014/main" id="{1A542878-1B67-6A41-9560-26A4A2DCEAB2}"/>
              </a:ext>
            </a:extLst>
          </p:cNvPr>
          <p:cNvSpPr>
            <a:spLocks noGrp="1"/>
          </p:cNvSpPr>
          <p:nvPr>
            <p:ph idx="1"/>
          </p:nvPr>
        </p:nvSpPr>
        <p:spPr/>
        <p:txBody>
          <a:bodyPr/>
          <a:lstStyle/>
          <a:p>
            <a:r>
              <a:rPr lang="en-US" dirty="0"/>
              <a:t>While(1);</a:t>
            </a:r>
          </a:p>
          <a:p>
            <a:r>
              <a:rPr lang="en-US" dirty="0"/>
              <a:t>Link to issue…</a:t>
            </a:r>
          </a:p>
          <a:p>
            <a:endParaRPr lang="en-US" dirty="0"/>
          </a:p>
          <a:p>
            <a:r>
              <a:rPr lang="en-US" dirty="0"/>
              <a:t>My favorite java </a:t>
            </a:r>
            <a:r>
              <a:rPr lang="en-US" dirty="0" err="1"/>
              <a:t>clojure</a:t>
            </a:r>
            <a:r>
              <a:rPr lang="en-US" dirty="0"/>
              <a:t> implementation</a:t>
            </a:r>
          </a:p>
        </p:txBody>
      </p:sp>
    </p:spTree>
    <p:extLst>
      <p:ext uri="{BB962C8B-B14F-4D97-AF65-F5344CB8AC3E}">
        <p14:creationId xmlns:p14="http://schemas.microsoft.com/office/powerpoint/2010/main" val="41809531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B50F8-9856-D14D-99C9-F82345F98EF5}"/>
              </a:ext>
            </a:extLst>
          </p:cNvPr>
          <p:cNvSpPr>
            <a:spLocks noGrp="1"/>
          </p:cNvSpPr>
          <p:nvPr>
            <p:ph type="title"/>
          </p:nvPr>
        </p:nvSpPr>
        <p:spPr/>
        <p:txBody>
          <a:bodyPr/>
          <a:lstStyle/>
          <a:p>
            <a:r>
              <a:rPr lang="en-US" dirty="0"/>
              <a:t>People asked</a:t>
            </a:r>
          </a:p>
        </p:txBody>
      </p:sp>
      <p:sp>
        <p:nvSpPr>
          <p:cNvPr id="3" name="Content Placeholder 2">
            <a:extLst>
              <a:ext uri="{FF2B5EF4-FFF2-40B4-BE49-F238E27FC236}">
                <a16:creationId xmlns:a16="http://schemas.microsoft.com/office/drawing/2014/main" id="{56372F05-9948-B641-B8D2-E3B78FFCE259}"/>
              </a:ext>
            </a:extLst>
          </p:cNvPr>
          <p:cNvSpPr>
            <a:spLocks noGrp="1"/>
          </p:cNvSpPr>
          <p:nvPr>
            <p:ph idx="1"/>
          </p:nvPr>
        </p:nvSpPr>
        <p:spPr/>
        <p:txBody>
          <a:bodyPr/>
          <a:lstStyle/>
          <a:p>
            <a:r>
              <a:rPr lang="en-US" dirty="0"/>
              <a:t>What about </a:t>
            </a:r>
            <a:r>
              <a:rPr lang="en-US" dirty="0" err="1"/>
              <a:t>clojure</a:t>
            </a:r>
            <a:r>
              <a:rPr lang="en-US" dirty="0"/>
              <a:t> – look at </a:t>
            </a:r>
            <a:r>
              <a:rPr lang="en-US" dirty="0" err="1"/>
              <a:t>pmap</a:t>
            </a:r>
            <a:r>
              <a:rPr lang="en-US" dirty="0"/>
              <a:t> reduce code, tail recursion, web framework?</a:t>
            </a:r>
          </a:p>
          <a:p>
            <a:r>
              <a:rPr lang="en-US" dirty="0"/>
              <a:t>What about go, show me an example where it crashes </a:t>
            </a:r>
          </a:p>
          <a:p>
            <a:r>
              <a:rPr lang="en-US" dirty="0"/>
              <a:t>Bash more</a:t>
            </a:r>
          </a:p>
          <a:p>
            <a:r>
              <a:rPr lang="en-US" dirty="0"/>
              <a:t>What is a fair scheduler</a:t>
            </a:r>
          </a:p>
          <a:p>
            <a:r>
              <a:rPr lang="en-US" dirty="0"/>
              <a:t>Lambdas</a:t>
            </a:r>
          </a:p>
          <a:p>
            <a:pPr lvl="1"/>
            <a:r>
              <a:rPr lang="en-US" dirty="0"/>
              <a:t>Functions != processes</a:t>
            </a:r>
          </a:p>
          <a:p>
            <a:pPr lvl="1"/>
            <a:r>
              <a:rPr lang="en-US" dirty="0"/>
              <a:t>Startup times, strategies, state.</a:t>
            </a:r>
          </a:p>
          <a:p>
            <a:pPr lvl="1"/>
            <a:r>
              <a:rPr lang="en-US" dirty="0"/>
              <a:t>Future is stateful – why are we in this stateless world?</a:t>
            </a:r>
          </a:p>
          <a:p>
            <a:pPr lvl="1"/>
            <a:r>
              <a:rPr lang="en-US" dirty="0"/>
              <a:t>Put data, not internal state just because you are stateless</a:t>
            </a:r>
          </a:p>
        </p:txBody>
      </p:sp>
    </p:spTree>
    <p:extLst>
      <p:ext uri="{BB962C8B-B14F-4D97-AF65-F5344CB8AC3E}">
        <p14:creationId xmlns:p14="http://schemas.microsoft.com/office/powerpoint/2010/main" val="39601378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133603-C250-F44C-B79E-15BDD305512A}"/>
              </a:ext>
            </a:extLst>
          </p:cNvPr>
          <p:cNvSpPr>
            <a:spLocks noGrp="1"/>
          </p:cNvSpPr>
          <p:nvPr>
            <p:ph type="title"/>
          </p:nvPr>
        </p:nvSpPr>
        <p:spPr/>
        <p:txBody>
          <a:bodyPr/>
          <a:lstStyle/>
          <a:p>
            <a:r>
              <a:rPr lang="en-US" dirty="0"/>
              <a:t>Ways to solve</a:t>
            </a:r>
          </a:p>
        </p:txBody>
      </p:sp>
      <p:sp>
        <p:nvSpPr>
          <p:cNvPr id="3" name="Content Placeholder 2">
            <a:extLst>
              <a:ext uri="{FF2B5EF4-FFF2-40B4-BE49-F238E27FC236}">
                <a16:creationId xmlns:a16="http://schemas.microsoft.com/office/drawing/2014/main" id="{449DEEF2-9783-644A-9052-4D8004578EA0}"/>
              </a:ext>
            </a:extLst>
          </p:cNvPr>
          <p:cNvSpPr>
            <a:spLocks noGrp="1"/>
          </p:cNvSpPr>
          <p:nvPr>
            <p:ph idx="1"/>
          </p:nvPr>
        </p:nvSpPr>
        <p:spPr/>
        <p:txBody>
          <a:bodyPr/>
          <a:lstStyle/>
          <a:p>
            <a:r>
              <a:rPr lang="en-US" dirty="0"/>
              <a:t>Threads (or Processes)</a:t>
            </a:r>
          </a:p>
          <a:p>
            <a:pPr lvl="1"/>
            <a:r>
              <a:rPr lang="en-US" dirty="0"/>
              <a:t>Blocking threads, just lots of them (blocking on what)</a:t>
            </a:r>
          </a:p>
          <a:p>
            <a:pPr lvl="1"/>
            <a:r>
              <a:rPr lang="en-US" dirty="0"/>
              <a:t>A thread pool and handover, etc.</a:t>
            </a:r>
          </a:p>
          <a:p>
            <a:r>
              <a:rPr lang="en-US" dirty="0"/>
              <a:t>Asynchronous I/O</a:t>
            </a:r>
          </a:p>
          <a:p>
            <a:pPr lvl="1"/>
            <a:r>
              <a:rPr lang="en-US" dirty="0"/>
              <a:t>Non-blocking I/O, share a thread and give it up cooperatively</a:t>
            </a:r>
          </a:p>
          <a:p>
            <a:pPr marL="0" indent="0">
              <a:buNone/>
            </a:pPr>
            <a:endParaRPr lang="en-US" dirty="0"/>
          </a:p>
        </p:txBody>
      </p:sp>
      <p:sp>
        <p:nvSpPr>
          <p:cNvPr id="5" name="TextBox 4">
            <a:extLst>
              <a:ext uri="{FF2B5EF4-FFF2-40B4-BE49-F238E27FC236}">
                <a16:creationId xmlns:a16="http://schemas.microsoft.com/office/drawing/2014/main" id="{088E403F-0C9C-4B4A-A6CD-AD0CB49303D7}"/>
              </a:ext>
            </a:extLst>
          </p:cNvPr>
          <p:cNvSpPr txBox="1"/>
          <p:nvPr/>
        </p:nvSpPr>
        <p:spPr>
          <a:xfrm>
            <a:off x="8793018" y="1217619"/>
            <a:ext cx="1355179" cy="1754326"/>
          </a:xfrm>
          <a:prstGeom prst="rect">
            <a:avLst/>
          </a:prstGeom>
          <a:noFill/>
        </p:spPr>
        <p:txBody>
          <a:bodyPr wrap="none" rtlCol="0">
            <a:spAutoFit/>
          </a:bodyPr>
          <a:lstStyle/>
          <a:p>
            <a:r>
              <a:rPr lang="en-US" dirty="0"/>
              <a:t>DO A</a:t>
            </a:r>
          </a:p>
          <a:p>
            <a:r>
              <a:rPr lang="en-US" dirty="0"/>
              <a:t>DO B</a:t>
            </a:r>
          </a:p>
          <a:p>
            <a:r>
              <a:rPr lang="en-US" dirty="0"/>
              <a:t>START C</a:t>
            </a:r>
          </a:p>
          <a:p>
            <a:r>
              <a:rPr lang="en-US" dirty="0"/>
              <a:t>DO D</a:t>
            </a:r>
          </a:p>
          <a:p>
            <a:r>
              <a:rPr lang="en-US" dirty="0"/>
              <a:t>WAIT_FOR C</a:t>
            </a:r>
          </a:p>
          <a:p>
            <a:r>
              <a:rPr lang="en-US" dirty="0"/>
              <a:t>DO E</a:t>
            </a:r>
          </a:p>
        </p:txBody>
      </p:sp>
    </p:spTree>
    <p:extLst>
      <p:ext uri="{BB962C8B-B14F-4D97-AF65-F5344CB8AC3E}">
        <p14:creationId xmlns:p14="http://schemas.microsoft.com/office/powerpoint/2010/main" val="20853800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E3BB3F-C67B-0D48-B3C5-507131E176CB}"/>
              </a:ext>
            </a:extLst>
          </p:cNvPr>
          <p:cNvSpPr>
            <a:spLocks noGrp="1"/>
          </p:cNvSpPr>
          <p:nvPr>
            <p:ph type="title"/>
          </p:nvPr>
        </p:nvSpPr>
        <p:spPr/>
        <p:txBody>
          <a:bodyPr/>
          <a:lstStyle/>
          <a:p>
            <a:r>
              <a:rPr lang="en-US" dirty="0"/>
              <a:t>Some examples</a:t>
            </a:r>
          </a:p>
        </p:txBody>
      </p:sp>
      <p:sp>
        <p:nvSpPr>
          <p:cNvPr id="3" name="Content Placeholder 2">
            <a:extLst>
              <a:ext uri="{FF2B5EF4-FFF2-40B4-BE49-F238E27FC236}">
                <a16:creationId xmlns:a16="http://schemas.microsoft.com/office/drawing/2014/main" id="{E8EBEBB9-A45A-BA41-B999-F5F2E0083138}"/>
              </a:ext>
            </a:extLst>
          </p:cNvPr>
          <p:cNvSpPr>
            <a:spLocks noGrp="1"/>
          </p:cNvSpPr>
          <p:nvPr>
            <p:ph idx="1"/>
          </p:nvPr>
        </p:nvSpPr>
        <p:spPr/>
        <p:txBody>
          <a:bodyPr/>
          <a:lstStyle/>
          <a:p>
            <a:r>
              <a:rPr lang="en-US" dirty="0"/>
              <a:t>Scala/Play and </a:t>
            </a:r>
            <a:r>
              <a:rPr lang="en-US" dirty="0" err="1"/>
              <a:t>Akka</a:t>
            </a:r>
            <a:r>
              <a:rPr lang="en-US" dirty="0"/>
              <a:t>, etc.</a:t>
            </a:r>
          </a:p>
          <a:p>
            <a:pPr lvl="1"/>
            <a:r>
              <a:rPr lang="en-US" dirty="0"/>
              <a:t>Mixes Asynchronous I/O and Threads</a:t>
            </a:r>
          </a:p>
          <a:p>
            <a:pPr lvl="1"/>
            <a:r>
              <a:rPr lang="en-US" dirty="0"/>
              <a:t>Strange results </a:t>
            </a:r>
          </a:p>
          <a:p>
            <a:pPr lvl="1"/>
            <a:r>
              <a:rPr lang="en-US" dirty="0"/>
              <a:t>If you happen to be running on the same thread that starts doing some big operation and stalls the thread</a:t>
            </a:r>
          </a:p>
          <a:p>
            <a:r>
              <a:rPr lang="en-US" dirty="0"/>
              <a:t>Rails</a:t>
            </a:r>
          </a:p>
          <a:p>
            <a:pPr lvl="1"/>
            <a:r>
              <a:rPr lang="en-US" dirty="0"/>
              <a:t>Take your pick: </a:t>
            </a:r>
          </a:p>
          <a:p>
            <a:pPr lvl="2"/>
            <a:r>
              <a:rPr lang="en-US" dirty="0"/>
              <a:t>non-blocking (Thin), </a:t>
            </a:r>
          </a:p>
          <a:p>
            <a:pPr lvl="2"/>
            <a:r>
              <a:rPr lang="en-US" dirty="0"/>
              <a:t>Threads (Puma), </a:t>
            </a:r>
          </a:p>
          <a:p>
            <a:pPr lvl="2"/>
            <a:r>
              <a:rPr lang="en-US" dirty="0"/>
              <a:t>Forked processes (Unicorn)</a:t>
            </a:r>
          </a:p>
          <a:p>
            <a:pPr marL="457200" lvl="1" indent="0">
              <a:buNone/>
            </a:pPr>
            <a:endParaRPr lang="en-US" dirty="0"/>
          </a:p>
        </p:txBody>
      </p:sp>
    </p:spTree>
    <p:extLst>
      <p:ext uri="{BB962C8B-B14F-4D97-AF65-F5344CB8AC3E}">
        <p14:creationId xmlns:p14="http://schemas.microsoft.com/office/powerpoint/2010/main" val="7867804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FED978-5070-3E48-9605-D8B1BC162CB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5E7AA2A-E6B5-5348-956E-71894231DFA9}"/>
              </a:ext>
            </a:extLst>
          </p:cNvPr>
          <p:cNvSpPr>
            <a:spLocks noGrp="1"/>
          </p:cNvSpPr>
          <p:nvPr>
            <p:ph idx="1"/>
          </p:nvPr>
        </p:nvSpPr>
        <p:spPr/>
        <p:txBody>
          <a:bodyPr/>
          <a:lstStyle/>
          <a:p>
            <a:r>
              <a:rPr lang="en-US" dirty="0"/>
              <a:t>I want:</a:t>
            </a:r>
          </a:p>
          <a:p>
            <a:pPr lvl="1"/>
            <a:r>
              <a:rPr lang="en-US" dirty="0"/>
              <a:t>A threaded/process type solution, </a:t>
            </a:r>
          </a:p>
          <a:p>
            <a:pPr lvl="1"/>
            <a:r>
              <a:rPr lang="en-US" dirty="0"/>
              <a:t>but with the isolation of processes, but</a:t>
            </a:r>
          </a:p>
          <a:p>
            <a:pPr lvl="1"/>
            <a:r>
              <a:rPr lang="en-US" dirty="0"/>
              <a:t>Without the heaviness</a:t>
            </a:r>
          </a:p>
          <a:p>
            <a:pPr lvl="1"/>
            <a:r>
              <a:rPr lang="en-US" dirty="0"/>
              <a:t>And I still want to talk to the other processes when needed  </a:t>
            </a:r>
          </a:p>
          <a:p>
            <a:pPr marL="457200" lvl="1" indent="0">
              <a:buNone/>
            </a:pPr>
            <a:endParaRPr lang="en-US" dirty="0"/>
          </a:p>
        </p:txBody>
      </p:sp>
      <p:sp>
        <p:nvSpPr>
          <p:cNvPr id="4" name="TextBox 3">
            <a:extLst>
              <a:ext uri="{FF2B5EF4-FFF2-40B4-BE49-F238E27FC236}">
                <a16:creationId xmlns:a16="http://schemas.microsoft.com/office/drawing/2014/main" id="{355D6ED3-7F93-E349-9ECD-80C529B659B3}"/>
              </a:ext>
            </a:extLst>
          </p:cNvPr>
          <p:cNvSpPr txBox="1"/>
          <p:nvPr/>
        </p:nvSpPr>
        <p:spPr>
          <a:xfrm>
            <a:off x="2320834" y="4905696"/>
            <a:ext cx="6960560" cy="461665"/>
          </a:xfrm>
          <a:prstGeom prst="rect">
            <a:avLst/>
          </a:prstGeom>
          <a:noFill/>
        </p:spPr>
        <p:txBody>
          <a:bodyPr wrap="none" rtlCol="0">
            <a:spAutoFit/>
          </a:bodyPr>
          <a:lstStyle/>
          <a:p>
            <a:r>
              <a:rPr lang="en-US" sz="2400" dirty="0"/>
              <a:t>Lightweight isolated processes – as many as you want!</a:t>
            </a:r>
          </a:p>
        </p:txBody>
      </p:sp>
    </p:spTree>
    <p:extLst>
      <p:ext uri="{BB962C8B-B14F-4D97-AF65-F5344CB8AC3E}">
        <p14:creationId xmlns:p14="http://schemas.microsoft.com/office/powerpoint/2010/main" val="5669012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48B838-C785-624B-8465-FC06E1554783}"/>
              </a:ext>
            </a:extLst>
          </p:cNvPr>
          <p:cNvSpPr>
            <a:spLocks noGrp="1"/>
          </p:cNvSpPr>
          <p:nvPr>
            <p:ph type="title"/>
          </p:nvPr>
        </p:nvSpPr>
        <p:spPr>
          <a:xfrm>
            <a:off x="4067464" y="2766218"/>
            <a:ext cx="5276272" cy="1325563"/>
          </a:xfrm>
        </p:spPr>
        <p:txBody>
          <a:bodyPr/>
          <a:lstStyle/>
          <a:p>
            <a:r>
              <a:rPr lang="en-US" dirty="0"/>
              <a:t>It can’t be all roses</a:t>
            </a:r>
          </a:p>
        </p:txBody>
      </p:sp>
      <p:pic>
        <p:nvPicPr>
          <p:cNvPr id="4" name="Picture 3">
            <a:extLst>
              <a:ext uri="{FF2B5EF4-FFF2-40B4-BE49-F238E27FC236}">
                <a16:creationId xmlns:a16="http://schemas.microsoft.com/office/drawing/2014/main" id="{72FFD338-580C-C94A-9CB8-1A9F70E35909}"/>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1281346" y="1200727"/>
            <a:ext cx="1825097" cy="1839190"/>
          </a:xfrm>
          <a:prstGeom prst="rect">
            <a:avLst/>
          </a:prstGeom>
        </p:spPr>
      </p:pic>
    </p:spTree>
    <p:extLst>
      <p:ext uri="{BB962C8B-B14F-4D97-AF65-F5344CB8AC3E}">
        <p14:creationId xmlns:p14="http://schemas.microsoft.com/office/powerpoint/2010/main" val="31025586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888402-A9D7-BD4D-A52C-57E231DCBC7B}"/>
              </a:ext>
            </a:extLst>
          </p:cNvPr>
          <p:cNvSpPr>
            <a:spLocks noGrp="1"/>
          </p:cNvSpPr>
          <p:nvPr>
            <p:ph type="title"/>
          </p:nvPr>
        </p:nvSpPr>
        <p:spPr/>
        <p:txBody>
          <a:bodyPr/>
          <a:lstStyle/>
          <a:p>
            <a:r>
              <a:rPr lang="en-US" dirty="0"/>
              <a:t>What is Elixir not Good For</a:t>
            </a:r>
          </a:p>
        </p:txBody>
      </p:sp>
      <p:sp>
        <p:nvSpPr>
          <p:cNvPr id="3" name="Content Placeholder 2">
            <a:extLst>
              <a:ext uri="{FF2B5EF4-FFF2-40B4-BE49-F238E27FC236}">
                <a16:creationId xmlns:a16="http://schemas.microsoft.com/office/drawing/2014/main" id="{F4B0418B-C30B-3B4E-BB76-78515B6688D8}"/>
              </a:ext>
            </a:extLst>
          </p:cNvPr>
          <p:cNvSpPr>
            <a:spLocks noGrp="1"/>
          </p:cNvSpPr>
          <p:nvPr>
            <p:ph idx="1"/>
          </p:nvPr>
        </p:nvSpPr>
        <p:spPr/>
        <p:txBody>
          <a:bodyPr>
            <a:normAutofit/>
          </a:bodyPr>
          <a:lstStyle/>
          <a:p>
            <a:r>
              <a:rPr lang="en-US" dirty="0"/>
              <a:t>Image processing</a:t>
            </a:r>
          </a:p>
          <a:p>
            <a:r>
              <a:rPr lang="en-US" dirty="0"/>
              <a:t>Game engines (some)</a:t>
            </a:r>
          </a:p>
          <a:p>
            <a:r>
              <a:rPr lang="en-US" dirty="0"/>
              <a:t>High performance compute engines </a:t>
            </a:r>
          </a:p>
          <a:p>
            <a:endParaRPr lang="en-US" dirty="0"/>
          </a:p>
          <a:p>
            <a:r>
              <a:rPr lang="en-US" dirty="0"/>
              <a:t>In order to ensure safety, Elixir does not have indexed data structures so (very efficient) binary trees are the data structures</a:t>
            </a:r>
          </a:p>
        </p:txBody>
      </p:sp>
      <p:sp>
        <p:nvSpPr>
          <p:cNvPr id="4" name="Rectangle 3">
            <a:extLst>
              <a:ext uri="{FF2B5EF4-FFF2-40B4-BE49-F238E27FC236}">
                <a16:creationId xmlns:a16="http://schemas.microsoft.com/office/drawing/2014/main" id="{1152AC22-B72B-8745-9C14-934B9E3E555D}"/>
              </a:ext>
            </a:extLst>
          </p:cNvPr>
          <p:cNvSpPr/>
          <p:nvPr/>
        </p:nvSpPr>
        <p:spPr>
          <a:xfrm>
            <a:off x="3846944" y="4824919"/>
            <a:ext cx="701964" cy="24014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D7DD0F3E-1933-0346-AE7D-1145C78C9123}"/>
              </a:ext>
            </a:extLst>
          </p:cNvPr>
          <p:cNvSpPr/>
          <p:nvPr/>
        </p:nvSpPr>
        <p:spPr>
          <a:xfrm>
            <a:off x="4498106" y="5264332"/>
            <a:ext cx="701964" cy="24014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01F24CE-9535-F740-864F-24F6218B3638}"/>
              </a:ext>
            </a:extLst>
          </p:cNvPr>
          <p:cNvSpPr/>
          <p:nvPr/>
        </p:nvSpPr>
        <p:spPr>
          <a:xfrm>
            <a:off x="5084618" y="5735891"/>
            <a:ext cx="701964" cy="24014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F6726A7B-418D-4443-92AC-160DA6C086D7}"/>
              </a:ext>
            </a:extLst>
          </p:cNvPr>
          <p:cNvSpPr/>
          <p:nvPr/>
        </p:nvSpPr>
        <p:spPr>
          <a:xfrm>
            <a:off x="4147124" y="5750755"/>
            <a:ext cx="701964" cy="24014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966DFFA7-CF2F-9247-A6F7-DAED94F8F756}"/>
              </a:ext>
            </a:extLst>
          </p:cNvPr>
          <p:cNvSpPr/>
          <p:nvPr/>
        </p:nvSpPr>
        <p:spPr>
          <a:xfrm>
            <a:off x="5537200" y="6168232"/>
            <a:ext cx="701964" cy="24014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22735B47-00D3-AB4E-819F-6D6ADC80C2A9}"/>
              </a:ext>
            </a:extLst>
          </p:cNvPr>
          <p:cNvCxnSpPr>
            <a:stCxn id="4" idx="2"/>
            <a:endCxn id="5" idx="0"/>
          </p:cNvCxnSpPr>
          <p:nvPr/>
        </p:nvCxnSpPr>
        <p:spPr>
          <a:xfrm>
            <a:off x="4197926" y="5065064"/>
            <a:ext cx="651162" cy="1992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66D6923D-2D01-8549-8782-D0E3B4FCF725}"/>
              </a:ext>
            </a:extLst>
          </p:cNvPr>
          <p:cNvCxnSpPr>
            <a:cxnSpLocks/>
            <a:stCxn id="5" idx="2"/>
            <a:endCxn id="7" idx="0"/>
          </p:cNvCxnSpPr>
          <p:nvPr/>
        </p:nvCxnSpPr>
        <p:spPr>
          <a:xfrm flipH="1">
            <a:off x="4498106" y="5504477"/>
            <a:ext cx="350982" cy="2462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FB63DAFC-758C-8045-BF80-679FBB35C4FD}"/>
              </a:ext>
            </a:extLst>
          </p:cNvPr>
          <p:cNvCxnSpPr>
            <a:stCxn id="5" idx="2"/>
            <a:endCxn id="6" idx="0"/>
          </p:cNvCxnSpPr>
          <p:nvPr/>
        </p:nvCxnSpPr>
        <p:spPr>
          <a:xfrm>
            <a:off x="4849088" y="5504477"/>
            <a:ext cx="586512" cy="2314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6FC48DDB-EBB3-1845-8069-AD510CA1E863}"/>
              </a:ext>
            </a:extLst>
          </p:cNvPr>
          <p:cNvCxnSpPr>
            <a:stCxn id="6" idx="2"/>
            <a:endCxn id="8" idx="0"/>
          </p:cNvCxnSpPr>
          <p:nvPr/>
        </p:nvCxnSpPr>
        <p:spPr>
          <a:xfrm>
            <a:off x="5435600" y="5976036"/>
            <a:ext cx="452582" cy="1921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5568575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29C517-1FE0-2D49-931E-851EFED4A63B}"/>
              </a:ext>
            </a:extLst>
          </p:cNvPr>
          <p:cNvSpPr>
            <a:spLocks noGrp="1"/>
          </p:cNvSpPr>
          <p:nvPr>
            <p:ph type="title"/>
          </p:nvPr>
        </p:nvSpPr>
        <p:spPr/>
        <p:txBody>
          <a:bodyPr/>
          <a:lstStyle/>
          <a:p>
            <a:r>
              <a:rPr lang="en-US" dirty="0"/>
              <a:t>Unsafe parts of applications != don’t use Elixir</a:t>
            </a:r>
          </a:p>
        </p:txBody>
      </p:sp>
      <p:sp>
        <p:nvSpPr>
          <p:cNvPr id="3" name="Content Placeholder 2">
            <a:extLst>
              <a:ext uri="{FF2B5EF4-FFF2-40B4-BE49-F238E27FC236}">
                <a16:creationId xmlns:a16="http://schemas.microsoft.com/office/drawing/2014/main" id="{04242462-CD26-E24B-9D16-7C0C3ADD9567}"/>
              </a:ext>
            </a:extLst>
          </p:cNvPr>
          <p:cNvSpPr>
            <a:spLocks noGrp="1"/>
          </p:cNvSpPr>
          <p:nvPr>
            <p:ph idx="1"/>
          </p:nvPr>
        </p:nvSpPr>
        <p:spPr/>
        <p:txBody>
          <a:bodyPr>
            <a:normAutofit/>
          </a:bodyPr>
          <a:lstStyle/>
          <a:p>
            <a:r>
              <a:rPr lang="en-US" dirty="0"/>
              <a:t>Elixir is great at interfacing and controlling</a:t>
            </a:r>
          </a:p>
          <a:p>
            <a:r>
              <a:rPr lang="en-US" dirty="0"/>
              <a:t>There are lots of techniques: ETS, for example</a:t>
            </a:r>
          </a:p>
          <a:p>
            <a:r>
              <a:rPr lang="en-US" dirty="0"/>
              <a:t>Just because 5% of your program is something that &lt;drawing&gt; is unsafe, doesn’t mean you can’t use Elixir</a:t>
            </a:r>
          </a:p>
          <a:p>
            <a:pPr lvl="1"/>
            <a:r>
              <a:rPr lang="en-US" dirty="0"/>
              <a:t>REST </a:t>
            </a:r>
          </a:p>
          <a:p>
            <a:pPr lvl="1"/>
            <a:r>
              <a:rPr lang="en-US" dirty="0"/>
              <a:t>Ports</a:t>
            </a:r>
          </a:p>
          <a:p>
            <a:pPr lvl="1"/>
            <a:r>
              <a:rPr lang="en-US" dirty="0"/>
              <a:t>Compiled in binary</a:t>
            </a:r>
          </a:p>
          <a:p>
            <a:r>
              <a:rPr lang="en-US" dirty="0"/>
              <a:t>Rust is a good way to do it because it is guaranteed not to leak. But be careful about threading (it needs it’s own thread).</a:t>
            </a:r>
          </a:p>
        </p:txBody>
      </p:sp>
    </p:spTree>
    <p:extLst>
      <p:ext uri="{BB962C8B-B14F-4D97-AF65-F5344CB8AC3E}">
        <p14:creationId xmlns:p14="http://schemas.microsoft.com/office/powerpoint/2010/main" val="2890940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6530D-6BA2-444E-BE94-476D0F40F41F}"/>
              </a:ext>
            </a:extLst>
          </p:cNvPr>
          <p:cNvSpPr>
            <a:spLocks noGrp="1"/>
          </p:cNvSpPr>
          <p:nvPr>
            <p:ph type="title"/>
          </p:nvPr>
        </p:nvSpPr>
        <p:spPr>
          <a:xfrm>
            <a:off x="2343727" y="2988252"/>
            <a:ext cx="8093363" cy="1325563"/>
          </a:xfrm>
        </p:spPr>
        <p:txBody>
          <a:bodyPr/>
          <a:lstStyle/>
          <a:p>
            <a:r>
              <a:rPr lang="en-US" dirty="0"/>
              <a:t>Can we get back to coding please?</a:t>
            </a:r>
          </a:p>
        </p:txBody>
      </p:sp>
      <p:sp>
        <p:nvSpPr>
          <p:cNvPr id="5" name="TextBox 4">
            <a:extLst>
              <a:ext uri="{FF2B5EF4-FFF2-40B4-BE49-F238E27FC236}">
                <a16:creationId xmlns:a16="http://schemas.microsoft.com/office/drawing/2014/main" id="{176DEC1E-1D2E-184F-BF75-B4C4EFD51CB6}"/>
              </a:ext>
            </a:extLst>
          </p:cNvPr>
          <p:cNvSpPr txBox="1"/>
          <p:nvPr/>
        </p:nvSpPr>
        <p:spPr>
          <a:xfrm>
            <a:off x="5828145" y="5652655"/>
            <a:ext cx="1251368" cy="369332"/>
          </a:xfrm>
          <a:prstGeom prst="rect">
            <a:avLst/>
          </a:prstGeom>
          <a:noFill/>
        </p:spPr>
        <p:txBody>
          <a:bodyPr wrap="none" rtlCol="0">
            <a:spAutoFit/>
          </a:bodyPr>
          <a:lstStyle/>
          <a:p>
            <a:r>
              <a:rPr lang="en-US" dirty="0"/>
              <a:t>In a minute</a:t>
            </a:r>
          </a:p>
        </p:txBody>
      </p:sp>
    </p:spTree>
    <p:extLst>
      <p:ext uri="{BB962C8B-B14F-4D97-AF65-F5344CB8AC3E}">
        <p14:creationId xmlns:p14="http://schemas.microsoft.com/office/powerpoint/2010/main" val="22164762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88C146-932E-5249-AD1E-EBAA54C2CD05}"/>
              </a:ext>
            </a:extLst>
          </p:cNvPr>
          <p:cNvSpPr>
            <a:spLocks noGrp="1"/>
          </p:cNvSpPr>
          <p:nvPr>
            <p:ph type="title"/>
          </p:nvPr>
        </p:nvSpPr>
        <p:spPr/>
        <p:txBody>
          <a:bodyPr/>
          <a:lstStyle/>
          <a:p>
            <a:r>
              <a:rPr lang="en-US" dirty="0"/>
              <a:t>Erlang</a:t>
            </a:r>
          </a:p>
        </p:txBody>
      </p:sp>
      <p:sp>
        <p:nvSpPr>
          <p:cNvPr id="3" name="Content Placeholder 2">
            <a:extLst>
              <a:ext uri="{FF2B5EF4-FFF2-40B4-BE49-F238E27FC236}">
                <a16:creationId xmlns:a16="http://schemas.microsoft.com/office/drawing/2014/main" id="{40EE8BE2-8B52-0E43-A86B-9BB9E576EAC7}"/>
              </a:ext>
            </a:extLst>
          </p:cNvPr>
          <p:cNvSpPr>
            <a:spLocks noGrp="1"/>
          </p:cNvSpPr>
          <p:nvPr>
            <p:ph idx="1"/>
          </p:nvPr>
        </p:nvSpPr>
        <p:spPr/>
        <p:txBody>
          <a:bodyPr>
            <a:normAutofit lnSpcReduction="10000"/>
          </a:bodyPr>
          <a:lstStyle/>
          <a:p>
            <a:r>
              <a:rPr lang="en-US" dirty="0"/>
              <a:t>In 2010 Erlang was known as the best C10K solution and behind some of the most reliable systems in the world.</a:t>
            </a:r>
          </a:p>
          <a:p>
            <a:r>
              <a:rPr lang="en-US" dirty="0" err="1"/>
              <a:t>What’sApp</a:t>
            </a:r>
            <a:r>
              <a:rPr lang="en-US" dirty="0"/>
              <a:t> setting new records</a:t>
            </a:r>
          </a:p>
          <a:p>
            <a:pPr lvl="1"/>
            <a:r>
              <a:rPr lang="en-US" dirty="0"/>
              <a:t>Erlang syntax was difficult – too low level, verbose</a:t>
            </a:r>
            <a:r>
              <a:rPr lang="en-US" sz="4800" b="1" dirty="0">
                <a:solidFill>
                  <a:srgbClr val="FF0000"/>
                </a:solidFill>
              </a:rPr>
              <a:t>.</a:t>
            </a:r>
          </a:p>
          <a:p>
            <a:pPr lvl="1"/>
            <a:r>
              <a:rPr lang="en-US" dirty="0"/>
              <a:t>Used in specialized applications – very academic</a:t>
            </a:r>
          </a:p>
          <a:p>
            <a:pPr lvl="1"/>
            <a:r>
              <a:rPr lang="en-US" dirty="0"/>
              <a:t>Great network capabilities, but not much in the web of modern web interfaces</a:t>
            </a:r>
          </a:p>
          <a:p>
            <a:pPr lvl="1"/>
            <a:r>
              <a:rPr lang="en-US" dirty="0"/>
              <a:t>Tool chain not exciting</a:t>
            </a:r>
          </a:p>
          <a:p>
            <a:pPr lvl="1"/>
            <a:r>
              <a:rPr lang="en-US" dirty="0"/>
              <a:t>Solidly built and fully Open Source</a:t>
            </a:r>
          </a:p>
          <a:p>
            <a:pPr lvl="1"/>
            <a:r>
              <a:rPr lang="en-US" dirty="0"/>
              <a:t>Incredibly cool Macro system that let’s you do just about anything </a:t>
            </a:r>
          </a:p>
        </p:txBody>
      </p:sp>
      <p:pic>
        <p:nvPicPr>
          <p:cNvPr id="5" name="Picture 4">
            <a:extLst>
              <a:ext uri="{FF2B5EF4-FFF2-40B4-BE49-F238E27FC236}">
                <a16:creationId xmlns:a16="http://schemas.microsoft.com/office/drawing/2014/main" id="{B62E2DE2-14A0-FB4C-B21C-7B68B41D5125}"/>
              </a:ext>
            </a:extLst>
          </p:cNvPr>
          <p:cNvPicPr>
            <a:picLocks noChangeAspect="1"/>
          </p:cNvPicPr>
          <p:nvPr/>
        </p:nvPicPr>
        <p:blipFill>
          <a:blip r:embed="rId3"/>
          <a:stretch>
            <a:fillRect/>
          </a:stretch>
        </p:blipFill>
        <p:spPr>
          <a:xfrm>
            <a:off x="2735461" y="443707"/>
            <a:ext cx="965200" cy="876300"/>
          </a:xfrm>
          <a:prstGeom prst="rect">
            <a:avLst/>
          </a:prstGeom>
        </p:spPr>
      </p:pic>
      <mc:AlternateContent xmlns:mc="http://schemas.openxmlformats.org/markup-compatibility/2006" xmlns:p14="http://schemas.microsoft.com/office/powerpoint/2010/main">
        <mc:Choice Requires="p14">
          <p:contentPart p14:bwMode="auto" r:id="rId4">
            <p14:nvContentPartPr>
              <p14:cNvPr id="7" name="Ink 6">
                <a:extLst>
                  <a:ext uri="{FF2B5EF4-FFF2-40B4-BE49-F238E27FC236}">
                    <a16:creationId xmlns:a16="http://schemas.microsoft.com/office/drawing/2014/main" id="{F3179286-2AFD-9340-8B6D-306C15D98BA3}"/>
                  </a:ext>
                </a:extLst>
              </p14:cNvPr>
              <p14:cNvContentPartPr/>
              <p14:nvPr/>
            </p14:nvContentPartPr>
            <p14:xfrm>
              <a:off x="7960063" y="2913480"/>
              <a:ext cx="159480" cy="422640"/>
            </p14:xfrm>
          </p:contentPart>
        </mc:Choice>
        <mc:Fallback xmlns="">
          <p:pic>
            <p:nvPicPr>
              <p:cNvPr id="7" name="Ink 6">
                <a:extLst>
                  <a:ext uri="{FF2B5EF4-FFF2-40B4-BE49-F238E27FC236}">
                    <a16:creationId xmlns:a16="http://schemas.microsoft.com/office/drawing/2014/main" id="{F3179286-2AFD-9340-8B6D-306C15D98BA3}"/>
                  </a:ext>
                </a:extLst>
              </p:cNvPr>
              <p:cNvPicPr/>
              <p:nvPr/>
            </p:nvPicPr>
            <p:blipFill>
              <a:blip r:embed="rId5"/>
              <a:stretch>
                <a:fillRect/>
              </a:stretch>
            </p:blipFill>
            <p:spPr>
              <a:xfrm>
                <a:off x="7951423" y="2904480"/>
                <a:ext cx="177120" cy="440280"/>
              </a:xfrm>
              <a:prstGeom prst="rect">
                <a:avLst/>
              </a:prstGeom>
            </p:spPr>
          </p:pic>
        </mc:Fallback>
      </mc:AlternateContent>
    </p:spTree>
    <p:extLst>
      <p:ext uri="{BB962C8B-B14F-4D97-AF65-F5344CB8AC3E}">
        <p14:creationId xmlns:p14="http://schemas.microsoft.com/office/powerpoint/2010/main" val="402492460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F2477F-96D0-8248-949A-5829EC0B290A}"/>
              </a:ext>
            </a:extLst>
          </p:cNvPr>
          <p:cNvSpPr>
            <a:spLocks noGrp="1"/>
          </p:cNvSpPr>
          <p:nvPr>
            <p:ph type="title"/>
          </p:nvPr>
        </p:nvSpPr>
        <p:spPr/>
        <p:txBody>
          <a:bodyPr/>
          <a:lstStyle/>
          <a:p>
            <a:r>
              <a:rPr lang="en-US" dirty="0"/>
              <a:t>I love it, but It can’t possibly work</a:t>
            </a:r>
          </a:p>
        </p:txBody>
      </p:sp>
      <p:sp>
        <p:nvSpPr>
          <p:cNvPr id="3" name="Content Placeholder 2">
            <a:extLst>
              <a:ext uri="{FF2B5EF4-FFF2-40B4-BE49-F238E27FC236}">
                <a16:creationId xmlns:a16="http://schemas.microsoft.com/office/drawing/2014/main" id="{D6364969-5CF4-9B47-8E3B-477FDF51C4C4}"/>
              </a:ext>
            </a:extLst>
          </p:cNvPr>
          <p:cNvSpPr>
            <a:spLocks noGrp="1"/>
          </p:cNvSpPr>
          <p:nvPr>
            <p:ph idx="1"/>
          </p:nvPr>
        </p:nvSpPr>
        <p:spPr/>
        <p:txBody>
          <a:bodyPr>
            <a:normAutofit/>
          </a:bodyPr>
          <a:lstStyle/>
          <a:p>
            <a:r>
              <a:rPr lang="en-US" b="1" dirty="0"/>
              <a:t>Immutability</a:t>
            </a:r>
            <a:r>
              <a:rPr lang="en-US" dirty="0"/>
              <a:t> – is it really going to create a new object every time? Garbage must pile up like crazy….</a:t>
            </a:r>
          </a:p>
          <a:p>
            <a:r>
              <a:rPr lang="en-US" dirty="0"/>
              <a:t>Overhead of </a:t>
            </a:r>
            <a:r>
              <a:rPr lang="en-US" b="1" dirty="0"/>
              <a:t>copying</a:t>
            </a:r>
            <a:r>
              <a:rPr lang="en-US" dirty="0"/>
              <a:t> even when I’m calling to processes on the same core?</a:t>
            </a:r>
          </a:p>
          <a:p>
            <a:r>
              <a:rPr lang="en-US" dirty="0"/>
              <a:t>Can I really create 10,000 </a:t>
            </a:r>
            <a:r>
              <a:rPr lang="en-US" b="1" dirty="0"/>
              <a:t>process</a:t>
            </a:r>
            <a:r>
              <a:rPr lang="en-US" dirty="0"/>
              <a:t>? And they schedule fairly?</a:t>
            </a:r>
          </a:p>
          <a:p>
            <a:r>
              <a:rPr lang="en-US" dirty="0"/>
              <a:t>Can I solve everything with </a:t>
            </a:r>
            <a:r>
              <a:rPr lang="en-US" b="1" dirty="0"/>
              <a:t>Tuples</a:t>
            </a:r>
            <a:r>
              <a:rPr lang="en-US" dirty="0"/>
              <a:t>, </a:t>
            </a:r>
            <a:r>
              <a:rPr lang="en-US" b="1" dirty="0"/>
              <a:t>Maps</a:t>
            </a:r>
            <a:r>
              <a:rPr lang="en-US" dirty="0"/>
              <a:t>, and </a:t>
            </a:r>
            <a:r>
              <a:rPr lang="en-US" b="1" dirty="0"/>
              <a:t>Lists</a:t>
            </a:r>
            <a:r>
              <a:rPr lang="en-US" dirty="0"/>
              <a:t>? And </a:t>
            </a:r>
            <a:r>
              <a:rPr lang="en-US" b="1" dirty="0"/>
              <a:t>Recursion</a:t>
            </a:r>
            <a:r>
              <a:rPr lang="en-US" dirty="0"/>
              <a:t>!</a:t>
            </a:r>
          </a:p>
          <a:p>
            <a:r>
              <a:rPr lang="en-US" dirty="0"/>
              <a:t>Can I live without </a:t>
            </a:r>
            <a:r>
              <a:rPr lang="en-US" b="1" dirty="0"/>
              <a:t>Object Orientation</a:t>
            </a:r>
            <a:r>
              <a:rPr lang="en-US" dirty="0"/>
              <a:t>? </a:t>
            </a:r>
            <a:r>
              <a:rPr lang="en-US" sz="1400" i="1" dirty="0"/>
              <a:t>There are macros in Elixir… wtf?</a:t>
            </a:r>
            <a:endParaRPr lang="en-US" sz="1400" dirty="0"/>
          </a:p>
          <a:p>
            <a:r>
              <a:rPr lang="en-US" dirty="0"/>
              <a:t>I’m not convinced “</a:t>
            </a:r>
            <a:r>
              <a:rPr lang="en-US" b="1" dirty="0"/>
              <a:t>Let it crash</a:t>
            </a:r>
            <a:r>
              <a:rPr lang="en-US" dirty="0"/>
              <a:t>” is good… shouldn’t I handle the errors when they happen?</a:t>
            </a:r>
          </a:p>
        </p:txBody>
      </p:sp>
      <p:pic>
        <p:nvPicPr>
          <p:cNvPr id="4" name="Picture 3">
            <a:extLst>
              <a:ext uri="{FF2B5EF4-FFF2-40B4-BE49-F238E27FC236}">
                <a16:creationId xmlns:a16="http://schemas.microsoft.com/office/drawing/2014/main" id="{93214060-09E7-E04A-8D17-A159064BA82F}"/>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11018981" y="133061"/>
            <a:ext cx="1043998" cy="1692564"/>
          </a:xfrm>
          <a:prstGeom prst="rect">
            <a:avLst/>
          </a:prstGeom>
        </p:spPr>
      </p:pic>
    </p:spTree>
    <p:extLst>
      <p:ext uri="{BB962C8B-B14F-4D97-AF65-F5344CB8AC3E}">
        <p14:creationId xmlns:p14="http://schemas.microsoft.com/office/powerpoint/2010/main" val="197252241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25BDB3-68E7-FF4E-988C-78D865DAE7DC}"/>
              </a:ext>
            </a:extLst>
          </p:cNvPr>
          <p:cNvSpPr>
            <a:spLocks noGrp="1"/>
          </p:cNvSpPr>
          <p:nvPr>
            <p:ph type="title"/>
          </p:nvPr>
        </p:nvSpPr>
        <p:spPr/>
        <p:txBody>
          <a:bodyPr/>
          <a:lstStyle/>
          <a:p>
            <a:r>
              <a:rPr lang="en-US" dirty="0"/>
              <a:t>Code – try it yourself</a:t>
            </a:r>
          </a:p>
        </p:txBody>
      </p:sp>
      <p:sp>
        <p:nvSpPr>
          <p:cNvPr id="3" name="Content Placeholder 2">
            <a:extLst>
              <a:ext uri="{FF2B5EF4-FFF2-40B4-BE49-F238E27FC236}">
                <a16:creationId xmlns:a16="http://schemas.microsoft.com/office/drawing/2014/main" id="{A4D556AA-5441-DF4A-9A84-0019E40B462C}"/>
              </a:ext>
            </a:extLst>
          </p:cNvPr>
          <p:cNvSpPr>
            <a:spLocks noGrp="1"/>
          </p:cNvSpPr>
          <p:nvPr>
            <p:ph idx="1"/>
          </p:nvPr>
        </p:nvSpPr>
        <p:spPr>
          <a:xfrm>
            <a:off x="838200" y="2959099"/>
            <a:ext cx="10515600" cy="3217863"/>
          </a:xfrm>
        </p:spPr>
        <p:txBody>
          <a:bodyPr>
            <a:normAutofit/>
          </a:bodyPr>
          <a:lstStyle/>
          <a:p>
            <a:r>
              <a:rPr lang="en-US" dirty="0"/>
              <a:t>Parallel Map Reduce in Elixir</a:t>
            </a:r>
          </a:p>
          <a:p>
            <a:pPr lvl="1"/>
            <a:r>
              <a:rPr lang="en-US" dirty="0"/>
              <a:t>Lots of processes</a:t>
            </a:r>
          </a:p>
          <a:p>
            <a:r>
              <a:rPr lang="en-US" dirty="0"/>
              <a:t>Ruby vs Elixir Parser</a:t>
            </a:r>
          </a:p>
          <a:p>
            <a:pPr lvl="1"/>
            <a:r>
              <a:rPr lang="en-US" dirty="0"/>
              <a:t>Parsing and performance comparisons – garbage collection</a:t>
            </a:r>
          </a:p>
          <a:p>
            <a:r>
              <a:rPr lang="en-US" dirty="0"/>
              <a:t>Go vs Elixir for 2d	</a:t>
            </a:r>
          </a:p>
          <a:p>
            <a:pPr lvl="1"/>
            <a:r>
              <a:rPr lang="en-US" dirty="0"/>
              <a:t>Worst case for Elixir, Good case for Go</a:t>
            </a:r>
          </a:p>
        </p:txBody>
      </p:sp>
      <p:pic>
        <p:nvPicPr>
          <p:cNvPr id="4" name="Picture 3">
            <a:extLst>
              <a:ext uri="{FF2B5EF4-FFF2-40B4-BE49-F238E27FC236}">
                <a16:creationId xmlns:a16="http://schemas.microsoft.com/office/drawing/2014/main" id="{5A55ECFA-1E16-4D41-88F1-F0F8059D79C6}"/>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8286172" y="372997"/>
            <a:ext cx="3472873" cy="1309818"/>
          </a:xfrm>
          <a:prstGeom prst="rect">
            <a:avLst/>
          </a:prstGeom>
        </p:spPr>
      </p:pic>
      <p:sp>
        <p:nvSpPr>
          <p:cNvPr id="5" name="Rectangle 4">
            <a:extLst>
              <a:ext uri="{FF2B5EF4-FFF2-40B4-BE49-F238E27FC236}">
                <a16:creationId xmlns:a16="http://schemas.microsoft.com/office/drawing/2014/main" id="{49139834-C2FD-244E-8863-90C1310095BB}"/>
              </a:ext>
            </a:extLst>
          </p:cNvPr>
          <p:cNvSpPr/>
          <p:nvPr/>
        </p:nvSpPr>
        <p:spPr>
          <a:xfrm>
            <a:off x="507999" y="2001728"/>
            <a:ext cx="11251045" cy="584775"/>
          </a:xfrm>
          <a:prstGeom prst="rect">
            <a:avLst/>
          </a:prstGeom>
          <a:noFill/>
        </p:spPr>
        <p:txBody>
          <a:bodyPr wrap="square">
            <a:spAutoFit/>
          </a:bodyPr>
          <a:lstStyle/>
          <a:p>
            <a:pPr lvl="1"/>
            <a:r>
              <a:rPr lang="en-US" sz="3200" dirty="0">
                <a:solidFill>
                  <a:schemeClr val="accent2"/>
                </a:solidFill>
                <a:hlinkClick r:id="rId4"/>
              </a:rPr>
              <a:t>https://</a:t>
            </a:r>
            <a:r>
              <a:rPr lang="en-US" sz="3200" dirty="0" err="1">
                <a:solidFill>
                  <a:schemeClr val="accent2"/>
                </a:solidFill>
                <a:hlinkClick r:id="rId4"/>
              </a:rPr>
              <a:t>github.com</a:t>
            </a:r>
            <a:r>
              <a:rPr lang="en-US" sz="3200" dirty="0">
                <a:solidFill>
                  <a:schemeClr val="accent2"/>
                </a:solidFill>
                <a:hlinkClick r:id="rId4"/>
              </a:rPr>
              <a:t>/</a:t>
            </a:r>
            <a:r>
              <a:rPr lang="en-US" sz="3200" dirty="0" err="1">
                <a:solidFill>
                  <a:schemeClr val="accent2"/>
                </a:solidFill>
                <a:hlinkClick r:id="rId4"/>
              </a:rPr>
              <a:t>tomjoro</a:t>
            </a:r>
            <a:r>
              <a:rPr lang="en-US" sz="3200" dirty="0">
                <a:solidFill>
                  <a:schemeClr val="accent2"/>
                </a:solidFill>
                <a:hlinkClick r:id="rId4"/>
              </a:rPr>
              <a:t>/</a:t>
            </a:r>
            <a:r>
              <a:rPr lang="en-US" sz="3200" dirty="0" err="1">
                <a:solidFill>
                  <a:schemeClr val="accent2"/>
                </a:solidFill>
                <a:hlinkClick r:id="rId4"/>
              </a:rPr>
              <a:t>elixir_safe_practical</a:t>
            </a:r>
            <a:r>
              <a:rPr lang="en-US" sz="3200" dirty="0">
                <a:solidFill>
                  <a:schemeClr val="accent2"/>
                </a:solidFill>
                <a:hlinkClick r:id="rId4"/>
              </a:rPr>
              <a:t>/code/part2</a:t>
            </a:r>
            <a:endParaRPr lang="en-US" sz="3200" dirty="0">
              <a:solidFill>
                <a:schemeClr val="accent2"/>
              </a:solidFill>
            </a:endParaRPr>
          </a:p>
        </p:txBody>
      </p:sp>
    </p:spTree>
    <p:extLst>
      <p:ext uri="{BB962C8B-B14F-4D97-AF65-F5344CB8AC3E}">
        <p14:creationId xmlns:p14="http://schemas.microsoft.com/office/powerpoint/2010/main" val="85847894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769EF35A-B9E0-D546-A149-9C66A0F0B519}"/>
              </a:ext>
            </a:extLst>
          </p:cNvPr>
          <p:cNvSpPr txBox="1"/>
          <p:nvPr/>
        </p:nvSpPr>
        <p:spPr>
          <a:xfrm>
            <a:off x="701619" y="2234401"/>
            <a:ext cx="1334148" cy="646331"/>
          </a:xfrm>
          <a:prstGeom prst="rect">
            <a:avLst/>
          </a:prstGeom>
          <a:noFill/>
        </p:spPr>
        <p:txBody>
          <a:bodyPr wrap="none" rtlCol="0">
            <a:spAutoFit/>
          </a:bodyPr>
          <a:lstStyle/>
          <a:p>
            <a:r>
              <a:rPr lang="en-US" dirty="0">
                <a:solidFill>
                  <a:srgbClr val="FF0000"/>
                </a:solidFill>
              </a:rPr>
              <a:t>Pre-emptive</a:t>
            </a:r>
          </a:p>
          <a:p>
            <a:r>
              <a:rPr lang="en-US" dirty="0">
                <a:solidFill>
                  <a:srgbClr val="FF0000"/>
                </a:solidFill>
              </a:rPr>
              <a:t>scheduler</a:t>
            </a:r>
          </a:p>
        </p:txBody>
      </p:sp>
      <p:sp>
        <p:nvSpPr>
          <p:cNvPr id="10" name="TextBox 9">
            <a:extLst>
              <a:ext uri="{FF2B5EF4-FFF2-40B4-BE49-F238E27FC236}">
                <a16:creationId xmlns:a16="http://schemas.microsoft.com/office/drawing/2014/main" id="{CFAE092E-3D96-BB48-AA15-04121990022B}"/>
              </a:ext>
            </a:extLst>
          </p:cNvPr>
          <p:cNvSpPr txBox="1"/>
          <p:nvPr/>
        </p:nvSpPr>
        <p:spPr>
          <a:xfrm>
            <a:off x="9706063" y="922099"/>
            <a:ext cx="1295804" cy="646331"/>
          </a:xfrm>
          <a:prstGeom prst="rect">
            <a:avLst/>
          </a:prstGeom>
          <a:noFill/>
        </p:spPr>
        <p:txBody>
          <a:bodyPr wrap="none" rtlCol="0">
            <a:spAutoFit/>
          </a:bodyPr>
          <a:lstStyle/>
          <a:p>
            <a:r>
              <a:rPr lang="en-US" dirty="0">
                <a:solidFill>
                  <a:schemeClr val="accent6">
                    <a:lumMod val="75000"/>
                  </a:schemeClr>
                </a:solidFill>
              </a:rPr>
              <a:t>Guaranteed</a:t>
            </a:r>
          </a:p>
          <a:p>
            <a:r>
              <a:rPr lang="en-US" dirty="0">
                <a:solidFill>
                  <a:schemeClr val="accent6">
                    <a:lumMod val="75000"/>
                  </a:schemeClr>
                </a:solidFill>
              </a:rPr>
              <a:t>isolated</a:t>
            </a:r>
          </a:p>
        </p:txBody>
      </p:sp>
      <p:sp>
        <p:nvSpPr>
          <p:cNvPr id="11" name="TextBox 10">
            <a:extLst>
              <a:ext uri="{FF2B5EF4-FFF2-40B4-BE49-F238E27FC236}">
                <a16:creationId xmlns:a16="http://schemas.microsoft.com/office/drawing/2014/main" id="{13F4ABD1-0C7B-F94F-9FB1-4D5C27F77116}"/>
              </a:ext>
            </a:extLst>
          </p:cNvPr>
          <p:cNvSpPr txBox="1"/>
          <p:nvPr/>
        </p:nvSpPr>
        <p:spPr>
          <a:xfrm>
            <a:off x="749246" y="3283242"/>
            <a:ext cx="1526765" cy="646331"/>
          </a:xfrm>
          <a:prstGeom prst="rect">
            <a:avLst/>
          </a:prstGeom>
          <a:noFill/>
        </p:spPr>
        <p:txBody>
          <a:bodyPr wrap="none" rtlCol="0">
            <a:spAutoFit/>
          </a:bodyPr>
          <a:lstStyle/>
          <a:p>
            <a:r>
              <a:rPr lang="en-US" dirty="0">
                <a:solidFill>
                  <a:srgbClr val="FF0000"/>
                </a:solidFill>
              </a:rPr>
              <a:t>Lightweight/</a:t>
            </a:r>
          </a:p>
          <a:p>
            <a:r>
              <a:rPr lang="en-US" dirty="0">
                <a:solidFill>
                  <a:srgbClr val="FF0000"/>
                </a:solidFill>
              </a:rPr>
              <a:t>Green threads</a:t>
            </a:r>
          </a:p>
        </p:txBody>
      </p:sp>
      <p:sp>
        <p:nvSpPr>
          <p:cNvPr id="12" name="TextBox 11">
            <a:extLst>
              <a:ext uri="{FF2B5EF4-FFF2-40B4-BE49-F238E27FC236}">
                <a16:creationId xmlns:a16="http://schemas.microsoft.com/office/drawing/2014/main" id="{F4B0C19D-F16E-C244-95D5-DB81AAED5CE8}"/>
              </a:ext>
            </a:extLst>
          </p:cNvPr>
          <p:cNvSpPr txBox="1"/>
          <p:nvPr/>
        </p:nvSpPr>
        <p:spPr>
          <a:xfrm>
            <a:off x="735479" y="4410541"/>
            <a:ext cx="2378087" cy="369332"/>
          </a:xfrm>
          <a:prstGeom prst="rect">
            <a:avLst/>
          </a:prstGeom>
          <a:noFill/>
        </p:spPr>
        <p:txBody>
          <a:bodyPr wrap="none" rtlCol="0">
            <a:spAutoFit/>
          </a:bodyPr>
          <a:lstStyle/>
          <a:p>
            <a:r>
              <a:rPr lang="en-US" dirty="0">
                <a:solidFill>
                  <a:srgbClr val="FF0000"/>
                </a:solidFill>
              </a:rPr>
              <a:t>Cooperative scheduling</a:t>
            </a:r>
          </a:p>
        </p:txBody>
      </p:sp>
      <p:sp>
        <p:nvSpPr>
          <p:cNvPr id="13" name="TextBox 12">
            <a:extLst>
              <a:ext uri="{FF2B5EF4-FFF2-40B4-BE49-F238E27FC236}">
                <a16:creationId xmlns:a16="http://schemas.microsoft.com/office/drawing/2014/main" id="{06ABE986-D0F6-C344-B3FE-914C2273EB81}"/>
              </a:ext>
            </a:extLst>
          </p:cNvPr>
          <p:cNvSpPr txBox="1"/>
          <p:nvPr/>
        </p:nvSpPr>
        <p:spPr>
          <a:xfrm>
            <a:off x="701619" y="1199098"/>
            <a:ext cx="2302233" cy="646331"/>
          </a:xfrm>
          <a:prstGeom prst="rect">
            <a:avLst/>
          </a:prstGeom>
          <a:noFill/>
        </p:spPr>
        <p:txBody>
          <a:bodyPr wrap="none" rtlCol="0">
            <a:spAutoFit/>
          </a:bodyPr>
          <a:lstStyle/>
          <a:p>
            <a:r>
              <a:rPr lang="en-US" dirty="0">
                <a:solidFill>
                  <a:srgbClr val="FF0000"/>
                </a:solidFill>
              </a:rPr>
              <a:t>Multicore pre-emptive</a:t>
            </a:r>
          </a:p>
          <a:p>
            <a:r>
              <a:rPr lang="en-US" dirty="0">
                <a:solidFill>
                  <a:srgbClr val="FF0000"/>
                </a:solidFill>
              </a:rPr>
              <a:t>(soft real-time)</a:t>
            </a:r>
          </a:p>
        </p:txBody>
      </p:sp>
      <p:sp>
        <p:nvSpPr>
          <p:cNvPr id="14" name="TextBox 13">
            <a:extLst>
              <a:ext uri="{FF2B5EF4-FFF2-40B4-BE49-F238E27FC236}">
                <a16:creationId xmlns:a16="http://schemas.microsoft.com/office/drawing/2014/main" id="{497497A7-03E4-8348-8AF7-7A629B31F2C2}"/>
              </a:ext>
            </a:extLst>
          </p:cNvPr>
          <p:cNvSpPr txBox="1"/>
          <p:nvPr/>
        </p:nvSpPr>
        <p:spPr>
          <a:xfrm>
            <a:off x="9764723" y="3316784"/>
            <a:ext cx="1955863" cy="923330"/>
          </a:xfrm>
          <a:prstGeom prst="rect">
            <a:avLst/>
          </a:prstGeom>
          <a:noFill/>
        </p:spPr>
        <p:txBody>
          <a:bodyPr wrap="square" rtlCol="0">
            <a:spAutoFit/>
          </a:bodyPr>
          <a:lstStyle/>
          <a:p>
            <a:r>
              <a:rPr lang="en-US" dirty="0">
                <a:solidFill>
                  <a:schemeClr val="accent6">
                    <a:lumMod val="75000"/>
                  </a:schemeClr>
                </a:solidFill>
              </a:rPr>
              <a:t>”Memory safe”</a:t>
            </a:r>
          </a:p>
          <a:p>
            <a:r>
              <a:rPr lang="en-US" dirty="0">
                <a:solidFill>
                  <a:schemeClr val="accent6">
                    <a:lumMod val="75000"/>
                  </a:schemeClr>
                </a:solidFill>
              </a:rPr>
              <a:t>But threads can share memory</a:t>
            </a:r>
          </a:p>
        </p:txBody>
      </p:sp>
      <p:sp>
        <p:nvSpPr>
          <p:cNvPr id="16" name="TextBox 15">
            <a:extLst>
              <a:ext uri="{FF2B5EF4-FFF2-40B4-BE49-F238E27FC236}">
                <a16:creationId xmlns:a16="http://schemas.microsoft.com/office/drawing/2014/main" id="{BC12ADD4-3012-EB44-87E1-5FB0E40E7255}"/>
              </a:ext>
            </a:extLst>
          </p:cNvPr>
          <p:cNvSpPr txBox="1"/>
          <p:nvPr/>
        </p:nvSpPr>
        <p:spPr>
          <a:xfrm>
            <a:off x="5780302" y="2883739"/>
            <a:ext cx="1568506" cy="646331"/>
          </a:xfrm>
          <a:prstGeom prst="rect">
            <a:avLst/>
          </a:prstGeom>
          <a:noFill/>
        </p:spPr>
        <p:txBody>
          <a:bodyPr wrap="none" rtlCol="0">
            <a:spAutoFit/>
          </a:bodyPr>
          <a:lstStyle/>
          <a:p>
            <a:r>
              <a:rPr lang="en-US" dirty="0">
                <a:solidFill>
                  <a:schemeClr val="accent1"/>
                </a:solidFill>
              </a:rPr>
              <a:t>Stop the world</a:t>
            </a:r>
          </a:p>
          <a:p>
            <a:r>
              <a:rPr lang="en-US" dirty="0">
                <a:solidFill>
                  <a:schemeClr val="accent1"/>
                </a:solidFill>
              </a:rPr>
              <a:t>Garbage</a:t>
            </a:r>
          </a:p>
        </p:txBody>
      </p:sp>
      <p:sp>
        <p:nvSpPr>
          <p:cNvPr id="17" name="TextBox 16">
            <a:extLst>
              <a:ext uri="{FF2B5EF4-FFF2-40B4-BE49-F238E27FC236}">
                <a16:creationId xmlns:a16="http://schemas.microsoft.com/office/drawing/2014/main" id="{ED0FA424-DE07-5E42-83B7-756CAEDE55B2}"/>
              </a:ext>
            </a:extLst>
          </p:cNvPr>
          <p:cNvSpPr txBox="1"/>
          <p:nvPr/>
        </p:nvSpPr>
        <p:spPr>
          <a:xfrm>
            <a:off x="9764723" y="4595207"/>
            <a:ext cx="1610184" cy="646331"/>
          </a:xfrm>
          <a:prstGeom prst="rect">
            <a:avLst/>
          </a:prstGeom>
          <a:noFill/>
        </p:spPr>
        <p:txBody>
          <a:bodyPr wrap="square" rtlCol="0">
            <a:spAutoFit/>
          </a:bodyPr>
          <a:lstStyle/>
          <a:p>
            <a:r>
              <a:rPr lang="en-US" dirty="0">
                <a:solidFill>
                  <a:schemeClr val="accent6">
                    <a:lumMod val="75000"/>
                  </a:schemeClr>
                </a:solidFill>
              </a:rPr>
              <a:t>Memory not checked</a:t>
            </a:r>
          </a:p>
        </p:txBody>
      </p:sp>
      <p:sp>
        <p:nvSpPr>
          <p:cNvPr id="18" name="TextBox 17">
            <a:extLst>
              <a:ext uri="{FF2B5EF4-FFF2-40B4-BE49-F238E27FC236}">
                <a16:creationId xmlns:a16="http://schemas.microsoft.com/office/drawing/2014/main" id="{AAD61E73-73E4-2F46-B7BF-347ED7C8A85A}"/>
              </a:ext>
            </a:extLst>
          </p:cNvPr>
          <p:cNvSpPr txBox="1"/>
          <p:nvPr/>
        </p:nvSpPr>
        <p:spPr>
          <a:xfrm>
            <a:off x="5852379" y="1414547"/>
            <a:ext cx="1965008" cy="646331"/>
          </a:xfrm>
          <a:prstGeom prst="rect">
            <a:avLst/>
          </a:prstGeom>
          <a:noFill/>
        </p:spPr>
        <p:txBody>
          <a:bodyPr wrap="square" rtlCol="0">
            <a:spAutoFit/>
          </a:bodyPr>
          <a:lstStyle/>
          <a:p>
            <a:r>
              <a:rPr lang="en-US" dirty="0">
                <a:solidFill>
                  <a:schemeClr val="accent1"/>
                </a:solidFill>
              </a:rPr>
              <a:t>Per-process Garbage</a:t>
            </a:r>
          </a:p>
        </p:txBody>
      </p:sp>
      <p:sp>
        <p:nvSpPr>
          <p:cNvPr id="22" name="TextBox 21">
            <a:extLst>
              <a:ext uri="{FF2B5EF4-FFF2-40B4-BE49-F238E27FC236}">
                <a16:creationId xmlns:a16="http://schemas.microsoft.com/office/drawing/2014/main" id="{BD986668-B5FE-D44B-A051-CDADD703B40A}"/>
              </a:ext>
            </a:extLst>
          </p:cNvPr>
          <p:cNvSpPr txBox="1"/>
          <p:nvPr/>
        </p:nvSpPr>
        <p:spPr>
          <a:xfrm>
            <a:off x="2574218" y="2072924"/>
            <a:ext cx="1745033" cy="369332"/>
          </a:xfrm>
          <a:prstGeom prst="rect">
            <a:avLst/>
          </a:prstGeom>
          <a:noFill/>
        </p:spPr>
        <p:txBody>
          <a:bodyPr wrap="square" rtlCol="0">
            <a:spAutoFit/>
          </a:bodyPr>
          <a:lstStyle/>
          <a:p>
            <a:r>
              <a:rPr lang="en-US" dirty="0">
                <a:solidFill>
                  <a:schemeClr val="accent4">
                    <a:lumMod val="75000"/>
                  </a:schemeClr>
                </a:solidFill>
              </a:rPr>
              <a:t>Simple – no OO</a:t>
            </a:r>
          </a:p>
        </p:txBody>
      </p:sp>
      <p:sp>
        <p:nvSpPr>
          <p:cNvPr id="23" name="TextBox 22">
            <a:extLst>
              <a:ext uri="{FF2B5EF4-FFF2-40B4-BE49-F238E27FC236}">
                <a16:creationId xmlns:a16="http://schemas.microsoft.com/office/drawing/2014/main" id="{1100E8D8-2FB2-DD49-AE50-3E5CC6E73DF5}"/>
              </a:ext>
            </a:extLst>
          </p:cNvPr>
          <p:cNvSpPr txBox="1"/>
          <p:nvPr/>
        </p:nvSpPr>
        <p:spPr>
          <a:xfrm>
            <a:off x="2635467" y="3052072"/>
            <a:ext cx="1694695" cy="646331"/>
          </a:xfrm>
          <a:prstGeom prst="rect">
            <a:avLst/>
          </a:prstGeom>
          <a:noFill/>
        </p:spPr>
        <p:txBody>
          <a:bodyPr wrap="none" rtlCol="0">
            <a:spAutoFit/>
          </a:bodyPr>
          <a:lstStyle/>
          <a:p>
            <a:r>
              <a:rPr lang="en-US" dirty="0">
                <a:solidFill>
                  <a:schemeClr val="accent4">
                    <a:lumMod val="75000"/>
                  </a:schemeClr>
                </a:solidFill>
              </a:rPr>
              <a:t>Complex –</a:t>
            </a:r>
          </a:p>
          <a:p>
            <a:r>
              <a:rPr lang="en-US" dirty="0">
                <a:solidFill>
                  <a:schemeClr val="accent4">
                    <a:lumMod val="75000"/>
                  </a:schemeClr>
                </a:solidFill>
              </a:rPr>
              <a:t>OO + Functional</a:t>
            </a:r>
          </a:p>
        </p:txBody>
      </p:sp>
      <p:sp>
        <p:nvSpPr>
          <p:cNvPr id="24" name="TextBox 23">
            <a:extLst>
              <a:ext uri="{FF2B5EF4-FFF2-40B4-BE49-F238E27FC236}">
                <a16:creationId xmlns:a16="http://schemas.microsoft.com/office/drawing/2014/main" id="{BC64E037-DE1E-A049-89C7-39D9A02F66DA}"/>
              </a:ext>
            </a:extLst>
          </p:cNvPr>
          <p:cNvSpPr txBox="1"/>
          <p:nvPr/>
        </p:nvSpPr>
        <p:spPr>
          <a:xfrm>
            <a:off x="7908138" y="2257590"/>
            <a:ext cx="1007165" cy="646331"/>
          </a:xfrm>
          <a:prstGeom prst="rect">
            <a:avLst/>
          </a:prstGeom>
          <a:noFill/>
        </p:spPr>
        <p:txBody>
          <a:bodyPr wrap="square" rtlCol="0">
            <a:spAutoFit/>
          </a:bodyPr>
          <a:lstStyle/>
          <a:p>
            <a:r>
              <a:rPr lang="en-US" dirty="0">
                <a:solidFill>
                  <a:srgbClr val="7030A0"/>
                </a:solidFill>
              </a:rPr>
              <a:t>Virtual machine</a:t>
            </a:r>
          </a:p>
        </p:txBody>
      </p:sp>
      <p:sp>
        <p:nvSpPr>
          <p:cNvPr id="25" name="TextBox 24">
            <a:extLst>
              <a:ext uri="{FF2B5EF4-FFF2-40B4-BE49-F238E27FC236}">
                <a16:creationId xmlns:a16="http://schemas.microsoft.com/office/drawing/2014/main" id="{7989CD32-2D9B-8743-B3D0-E7499530BC6C}"/>
              </a:ext>
            </a:extLst>
          </p:cNvPr>
          <p:cNvSpPr txBox="1"/>
          <p:nvPr/>
        </p:nvSpPr>
        <p:spPr>
          <a:xfrm>
            <a:off x="7817387" y="3375237"/>
            <a:ext cx="1076824" cy="923330"/>
          </a:xfrm>
          <a:prstGeom prst="rect">
            <a:avLst/>
          </a:prstGeom>
          <a:noFill/>
        </p:spPr>
        <p:txBody>
          <a:bodyPr wrap="square" rtlCol="0">
            <a:spAutoFit/>
          </a:bodyPr>
          <a:lstStyle/>
          <a:p>
            <a:r>
              <a:rPr lang="en-US" dirty="0">
                <a:solidFill>
                  <a:srgbClr val="7030A0"/>
                </a:solidFill>
              </a:rPr>
              <a:t>No-virtual machine</a:t>
            </a:r>
          </a:p>
        </p:txBody>
      </p:sp>
      <p:pic>
        <p:nvPicPr>
          <p:cNvPr id="41" name="Picture 40">
            <a:extLst>
              <a:ext uri="{FF2B5EF4-FFF2-40B4-BE49-F238E27FC236}">
                <a16:creationId xmlns:a16="http://schemas.microsoft.com/office/drawing/2014/main" id="{2CB9BFED-2C06-5147-90A3-3574F6B0D329}"/>
              </a:ext>
            </a:extLst>
          </p:cNvPr>
          <p:cNvPicPr>
            <a:picLocks noChangeAspect="1"/>
          </p:cNvPicPr>
          <p:nvPr/>
        </p:nvPicPr>
        <p:blipFill>
          <a:blip r:embed="rId3"/>
          <a:stretch>
            <a:fillRect/>
          </a:stretch>
        </p:blipFill>
        <p:spPr>
          <a:xfrm>
            <a:off x="431180" y="6080324"/>
            <a:ext cx="2711719" cy="641827"/>
          </a:xfrm>
          <a:prstGeom prst="rect">
            <a:avLst/>
          </a:prstGeom>
        </p:spPr>
      </p:pic>
      <p:pic>
        <p:nvPicPr>
          <p:cNvPr id="42" name="Picture 41">
            <a:extLst>
              <a:ext uri="{FF2B5EF4-FFF2-40B4-BE49-F238E27FC236}">
                <a16:creationId xmlns:a16="http://schemas.microsoft.com/office/drawing/2014/main" id="{25D30DDC-CA28-9A49-8411-96403EF2A112}"/>
              </a:ext>
            </a:extLst>
          </p:cNvPr>
          <p:cNvPicPr>
            <a:picLocks noChangeAspect="1"/>
          </p:cNvPicPr>
          <p:nvPr/>
        </p:nvPicPr>
        <p:blipFill>
          <a:blip r:embed="rId4"/>
          <a:stretch>
            <a:fillRect/>
          </a:stretch>
        </p:blipFill>
        <p:spPr>
          <a:xfrm>
            <a:off x="3254588" y="5851806"/>
            <a:ext cx="759195" cy="937213"/>
          </a:xfrm>
          <a:prstGeom prst="rect">
            <a:avLst/>
          </a:prstGeom>
        </p:spPr>
      </p:pic>
      <p:pic>
        <p:nvPicPr>
          <p:cNvPr id="43" name="Picture 42">
            <a:extLst>
              <a:ext uri="{FF2B5EF4-FFF2-40B4-BE49-F238E27FC236}">
                <a16:creationId xmlns:a16="http://schemas.microsoft.com/office/drawing/2014/main" id="{006639D6-35C4-7047-8202-609B8C4138A1}"/>
              </a:ext>
            </a:extLst>
          </p:cNvPr>
          <p:cNvPicPr>
            <a:picLocks noChangeAspect="1"/>
          </p:cNvPicPr>
          <p:nvPr/>
        </p:nvPicPr>
        <p:blipFill>
          <a:blip r:embed="rId5"/>
          <a:stretch>
            <a:fillRect/>
          </a:stretch>
        </p:blipFill>
        <p:spPr>
          <a:xfrm>
            <a:off x="4261678" y="5965330"/>
            <a:ext cx="1524000" cy="800100"/>
          </a:xfrm>
          <a:prstGeom prst="rect">
            <a:avLst/>
          </a:prstGeom>
        </p:spPr>
      </p:pic>
      <p:pic>
        <p:nvPicPr>
          <p:cNvPr id="44" name="Picture 43">
            <a:extLst>
              <a:ext uri="{FF2B5EF4-FFF2-40B4-BE49-F238E27FC236}">
                <a16:creationId xmlns:a16="http://schemas.microsoft.com/office/drawing/2014/main" id="{963A04C7-6810-9F48-9427-C1C22C57D60A}"/>
              </a:ext>
            </a:extLst>
          </p:cNvPr>
          <p:cNvPicPr>
            <a:picLocks noChangeAspect="1"/>
          </p:cNvPicPr>
          <p:nvPr/>
        </p:nvPicPr>
        <p:blipFill>
          <a:blip r:embed="rId6"/>
          <a:stretch>
            <a:fillRect/>
          </a:stretch>
        </p:blipFill>
        <p:spPr>
          <a:xfrm>
            <a:off x="6184958" y="5835637"/>
            <a:ext cx="759195" cy="886514"/>
          </a:xfrm>
          <a:prstGeom prst="rect">
            <a:avLst/>
          </a:prstGeom>
        </p:spPr>
      </p:pic>
      <p:pic>
        <p:nvPicPr>
          <p:cNvPr id="45" name="Picture 44">
            <a:extLst>
              <a:ext uri="{FF2B5EF4-FFF2-40B4-BE49-F238E27FC236}">
                <a16:creationId xmlns:a16="http://schemas.microsoft.com/office/drawing/2014/main" id="{2B7B4217-BBD6-A04F-BFC2-D2F4253B46F0}"/>
              </a:ext>
            </a:extLst>
          </p:cNvPr>
          <p:cNvPicPr>
            <a:picLocks noChangeAspect="1"/>
          </p:cNvPicPr>
          <p:nvPr/>
        </p:nvPicPr>
        <p:blipFill>
          <a:blip r:embed="rId7"/>
          <a:stretch>
            <a:fillRect/>
          </a:stretch>
        </p:blipFill>
        <p:spPr>
          <a:xfrm>
            <a:off x="7764688" y="5822455"/>
            <a:ext cx="949406" cy="966564"/>
          </a:xfrm>
          <a:prstGeom prst="rect">
            <a:avLst/>
          </a:prstGeom>
        </p:spPr>
      </p:pic>
      <p:pic>
        <p:nvPicPr>
          <p:cNvPr id="68" name="Picture 67">
            <a:extLst>
              <a:ext uri="{FF2B5EF4-FFF2-40B4-BE49-F238E27FC236}">
                <a16:creationId xmlns:a16="http://schemas.microsoft.com/office/drawing/2014/main" id="{07C4B7DF-7A6F-704E-8637-E734B47E0AFB}"/>
              </a:ext>
            </a:extLst>
          </p:cNvPr>
          <p:cNvPicPr>
            <a:picLocks noChangeAspect="1"/>
          </p:cNvPicPr>
          <p:nvPr/>
        </p:nvPicPr>
        <p:blipFill>
          <a:blip r:embed="rId8"/>
          <a:stretch>
            <a:fillRect/>
          </a:stretch>
        </p:blipFill>
        <p:spPr>
          <a:xfrm>
            <a:off x="9755487" y="5710233"/>
            <a:ext cx="1023754" cy="1011918"/>
          </a:xfrm>
          <a:prstGeom prst="rect">
            <a:avLst/>
          </a:prstGeom>
        </p:spPr>
      </p:pic>
      <mc:AlternateContent xmlns:mc="http://schemas.openxmlformats.org/markup-compatibility/2006" xmlns:p14="http://schemas.microsoft.com/office/powerpoint/2010/main">
        <mc:Choice Requires="p14">
          <p:contentPart p14:bwMode="auto" r:id="rId9">
            <p14:nvContentPartPr>
              <p14:cNvPr id="7" name="Ink 6" hidden="1">
                <a:extLst>
                  <a:ext uri="{FF2B5EF4-FFF2-40B4-BE49-F238E27FC236}">
                    <a16:creationId xmlns:a16="http://schemas.microsoft.com/office/drawing/2014/main" id="{82B7DAA0-B7C5-4244-A4A2-702D6E7F3114}"/>
                  </a:ext>
                </a:extLst>
              </p14:cNvPr>
              <p14:cNvContentPartPr/>
              <p14:nvPr/>
            </p14:nvContentPartPr>
            <p14:xfrm>
              <a:off x="1277885" y="838492"/>
              <a:ext cx="9423720" cy="4420440"/>
            </p14:xfrm>
          </p:contentPart>
        </mc:Choice>
        <mc:Fallback xmlns="">
          <p:pic>
            <p:nvPicPr>
              <p:cNvPr id="7" name="Ink 6" hidden="1">
                <a:extLst>
                  <a:ext uri="{FF2B5EF4-FFF2-40B4-BE49-F238E27FC236}">
                    <a16:creationId xmlns:a16="http://schemas.microsoft.com/office/drawing/2014/main" id="{82B7DAA0-B7C5-4244-A4A2-702D6E7F3114}"/>
                  </a:ext>
                </a:extLst>
              </p:cNvPr>
              <p:cNvPicPr/>
              <p:nvPr/>
            </p:nvPicPr>
            <p:blipFill>
              <a:blip r:embed="rId10"/>
              <a:stretch>
                <a:fillRect/>
              </a:stretch>
            </p:blipFill>
            <p:spPr>
              <a:xfrm>
                <a:off x="1268885" y="829492"/>
                <a:ext cx="9441360" cy="44380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8" name="Ink 7" hidden="1">
                <a:extLst>
                  <a:ext uri="{FF2B5EF4-FFF2-40B4-BE49-F238E27FC236}">
                    <a16:creationId xmlns:a16="http://schemas.microsoft.com/office/drawing/2014/main" id="{1DF47639-19DB-9A43-88EC-AE98AD20223E}"/>
                  </a:ext>
                </a:extLst>
              </p14:cNvPr>
              <p14:cNvContentPartPr/>
              <p14:nvPr/>
            </p14:nvContentPartPr>
            <p14:xfrm>
              <a:off x="408125" y="619612"/>
              <a:ext cx="10214640" cy="2648880"/>
            </p14:xfrm>
          </p:contentPart>
        </mc:Choice>
        <mc:Fallback xmlns="">
          <p:pic>
            <p:nvPicPr>
              <p:cNvPr id="8" name="Ink 7" hidden="1">
                <a:extLst>
                  <a:ext uri="{FF2B5EF4-FFF2-40B4-BE49-F238E27FC236}">
                    <a16:creationId xmlns:a16="http://schemas.microsoft.com/office/drawing/2014/main" id="{1DF47639-19DB-9A43-88EC-AE98AD20223E}"/>
                  </a:ext>
                </a:extLst>
              </p:cNvPr>
              <p:cNvPicPr/>
              <p:nvPr/>
            </p:nvPicPr>
            <p:blipFill>
              <a:blip r:embed="rId12"/>
              <a:stretch>
                <a:fillRect/>
              </a:stretch>
            </p:blipFill>
            <p:spPr>
              <a:xfrm>
                <a:off x="399125" y="610612"/>
                <a:ext cx="10232280" cy="26665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37" name="Ink 36" hidden="1">
                <a:extLst>
                  <a:ext uri="{FF2B5EF4-FFF2-40B4-BE49-F238E27FC236}">
                    <a16:creationId xmlns:a16="http://schemas.microsoft.com/office/drawing/2014/main" id="{DA02F45D-92EB-B94B-9777-7B19CDAA71C1}"/>
                  </a:ext>
                </a:extLst>
              </p14:cNvPr>
              <p14:cNvContentPartPr/>
              <p14:nvPr/>
            </p14:nvContentPartPr>
            <p14:xfrm>
              <a:off x="743040" y="1270050"/>
              <a:ext cx="9929520" cy="3908880"/>
            </p14:xfrm>
          </p:contentPart>
        </mc:Choice>
        <mc:Fallback xmlns="">
          <p:pic>
            <p:nvPicPr>
              <p:cNvPr id="37" name="Ink 36" hidden="1">
                <a:extLst>
                  <a:ext uri="{FF2B5EF4-FFF2-40B4-BE49-F238E27FC236}">
                    <a16:creationId xmlns:a16="http://schemas.microsoft.com/office/drawing/2014/main" id="{DA02F45D-92EB-B94B-9777-7B19CDAA71C1}"/>
                  </a:ext>
                </a:extLst>
              </p:cNvPr>
              <p:cNvPicPr/>
              <p:nvPr/>
            </p:nvPicPr>
            <p:blipFill>
              <a:blip r:embed="rId14"/>
              <a:stretch>
                <a:fillRect/>
              </a:stretch>
            </p:blipFill>
            <p:spPr>
              <a:xfrm>
                <a:off x="734040" y="1261050"/>
                <a:ext cx="9947160" cy="39265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53" name="Ink 52" hidden="1">
                <a:extLst>
                  <a:ext uri="{FF2B5EF4-FFF2-40B4-BE49-F238E27FC236}">
                    <a16:creationId xmlns:a16="http://schemas.microsoft.com/office/drawing/2014/main" id="{EA26E397-C724-F84D-B97F-6C16E6952BCA}"/>
                  </a:ext>
                </a:extLst>
              </p14:cNvPr>
              <p14:cNvContentPartPr/>
              <p14:nvPr/>
            </p14:nvContentPartPr>
            <p14:xfrm>
              <a:off x="1837440" y="1880970"/>
              <a:ext cx="8996760" cy="3307320"/>
            </p14:xfrm>
          </p:contentPart>
        </mc:Choice>
        <mc:Fallback xmlns="">
          <p:pic>
            <p:nvPicPr>
              <p:cNvPr id="53" name="Ink 52" hidden="1">
                <a:extLst>
                  <a:ext uri="{FF2B5EF4-FFF2-40B4-BE49-F238E27FC236}">
                    <a16:creationId xmlns:a16="http://schemas.microsoft.com/office/drawing/2014/main" id="{EA26E397-C724-F84D-B97F-6C16E6952BCA}"/>
                  </a:ext>
                </a:extLst>
              </p:cNvPr>
              <p:cNvPicPr/>
              <p:nvPr/>
            </p:nvPicPr>
            <p:blipFill>
              <a:blip r:embed="rId16"/>
              <a:stretch>
                <a:fillRect/>
              </a:stretch>
            </p:blipFill>
            <p:spPr>
              <a:xfrm>
                <a:off x="1828440" y="1871970"/>
                <a:ext cx="9014400" cy="33249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67" name="Ink 66" hidden="1">
                <a:extLst>
                  <a:ext uri="{FF2B5EF4-FFF2-40B4-BE49-F238E27FC236}">
                    <a16:creationId xmlns:a16="http://schemas.microsoft.com/office/drawing/2014/main" id="{985474B6-BE61-784D-AAE7-BDBDE4D7739A}"/>
                  </a:ext>
                </a:extLst>
              </p14:cNvPr>
              <p14:cNvContentPartPr/>
              <p14:nvPr/>
            </p14:nvContentPartPr>
            <p14:xfrm>
              <a:off x="582840" y="1319010"/>
              <a:ext cx="9769680" cy="4012920"/>
            </p14:xfrm>
          </p:contentPart>
        </mc:Choice>
        <mc:Fallback xmlns="">
          <p:pic>
            <p:nvPicPr>
              <p:cNvPr id="67" name="Ink 66" hidden="1">
                <a:extLst>
                  <a:ext uri="{FF2B5EF4-FFF2-40B4-BE49-F238E27FC236}">
                    <a16:creationId xmlns:a16="http://schemas.microsoft.com/office/drawing/2014/main" id="{985474B6-BE61-784D-AAE7-BDBDE4D7739A}"/>
                  </a:ext>
                </a:extLst>
              </p:cNvPr>
              <p:cNvPicPr/>
              <p:nvPr/>
            </p:nvPicPr>
            <p:blipFill>
              <a:blip r:embed="rId18"/>
              <a:stretch>
                <a:fillRect/>
              </a:stretch>
            </p:blipFill>
            <p:spPr>
              <a:xfrm>
                <a:off x="573840" y="1310010"/>
                <a:ext cx="9787320" cy="4030560"/>
              </a:xfrm>
              <a:prstGeom prst="rect">
                <a:avLst/>
              </a:prstGeom>
            </p:spPr>
          </p:pic>
        </mc:Fallback>
      </mc:AlternateContent>
      <p:sp>
        <p:nvSpPr>
          <p:cNvPr id="3" name="TextBox 2">
            <a:extLst>
              <a:ext uri="{FF2B5EF4-FFF2-40B4-BE49-F238E27FC236}">
                <a16:creationId xmlns:a16="http://schemas.microsoft.com/office/drawing/2014/main" id="{3B60C4BD-0B0C-2144-B781-A9637A697C0F}"/>
              </a:ext>
            </a:extLst>
          </p:cNvPr>
          <p:cNvSpPr txBox="1"/>
          <p:nvPr/>
        </p:nvSpPr>
        <p:spPr>
          <a:xfrm>
            <a:off x="4612188" y="3305066"/>
            <a:ext cx="998991" cy="369332"/>
          </a:xfrm>
          <a:prstGeom prst="rect">
            <a:avLst/>
          </a:prstGeom>
          <a:noFill/>
        </p:spPr>
        <p:txBody>
          <a:bodyPr wrap="none" rtlCol="0">
            <a:spAutoFit/>
          </a:bodyPr>
          <a:lstStyle/>
          <a:p>
            <a:r>
              <a:rPr lang="en-US" dirty="0"/>
              <a:t>Dynamic</a:t>
            </a:r>
          </a:p>
        </p:txBody>
      </p:sp>
      <p:sp>
        <p:nvSpPr>
          <p:cNvPr id="4" name="TextBox 3">
            <a:extLst>
              <a:ext uri="{FF2B5EF4-FFF2-40B4-BE49-F238E27FC236}">
                <a16:creationId xmlns:a16="http://schemas.microsoft.com/office/drawing/2014/main" id="{D4EC3051-2E79-A345-B625-F27E187B0CB8}"/>
              </a:ext>
            </a:extLst>
          </p:cNvPr>
          <p:cNvSpPr txBox="1"/>
          <p:nvPr/>
        </p:nvSpPr>
        <p:spPr>
          <a:xfrm>
            <a:off x="4612188" y="2130859"/>
            <a:ext cx="978153" cy="646331"/>
          </a:xfrm>
          <a:prstGeom prst="rect">
            <a:avLst/>
          </a:prstGeom>
          <a:noFill/>
        </p:spPr>
        <p:txBody>
          <a:bodyPr wrap="none" rtlCol="0">
            <a:spAutoFit/>
          </a:bodyPr>
          <a:lstStyle/>
          <a:p>
            <a:r>
              <a:rPr lang="en-US" dirty="0"/>
              <a:t>Not </a:t>
            </a:r>
          </a:p>
          <a:p>
            <a:r>
              <a:rPr lang="en-US" dirty="0"/>
              <a:t>dynamic</a:t>
            </a:r>
          </a:p>
        </p:txBody>
      </p:sp>
      <p:sp>
        <p:nvSpPr>
          <p:cNvPr id="34" name="TextBox 33">
            <a:extLst>
              <a:ext uri="{FF2B5EF4-FFF2-40B4-BE49-F238E27FC236}">
                <a16:creationId xmlns:a16="http://schemas.microsoft.com/office/drawing/2014/main" id="{8AF8506E-315C-7D49-B897-7BF868E1C8E1}"/>
              </a:ext>
            </a:extLst>
          </p:cNvPr>
          <p:cNvSpPr txBox="1"/>
          <p:nvPr/>
        </p:nvSpPr>
        <p:spPr>
          <a:xfrm>
            <a:off x="9764723" y="2130859"/>
            <a:ext cx="1955863" cy="646331"/>
          </a:xfrm>
          <a:prstGeom prst="rect">
            <a:avLst/>
          </a:prstGeom>
          <a:noFill/>
        </p:spPr>
        <p:txBody>
          <a:bodyPr wrap="square" rtlCol="0">
            <a:spAutoFit/>
          </a:bodyPr>
          <a:lstStyle/>
          <a:p>
            <a:r>
              <a:rPr lang="en-US" dirty="0">
                <a:solidFill>
                  <a:schemeClr val="accent6">
                    <a:lumMod val="75000"/>
                  </a:schemeClr>
                </a:solidFill>
              </a:rPr>
              <a:t>”Memory safe” + checked</a:t>
            </a:r>
          </a:p>
        </p:txBody>
      </p:sp>
      <p:sp>
        <p:nvSpPr>
          <p:cNvPr id="39" name="TextBox 38">
            <a:extLst>
              <a:ext uri="{FF2B5EF4-FFF2-40B4-BE49-F238E27FC236}">
                <a16:creationId xmlns:a16="http://schemas.microsoft.com/office/drawing/2014/main" id="{E58874C9-E91C-494D-AD6E-C1CC566A2D71}"/>
              </a:ext>
            </a:extLst>
          </p:cNvPr>
          <p:cNvSpPr txBox="1"/>
          <p:nvPr/>
        </p:nvSpPr>
        <p:spPr>
          <a:xfrm>
            <a:off x="5763236" y="4133541"/>
            <a:ext cx="1058303" cy="646331"/>
          </a:xfrm>
          <a:prstGeom prst="rect">
            <a:avLst/>
          </a:prstGeom>
          <a:noFill/>
        </p:spPr>
        <p:txBody>
          <a:bodyPr wrap="none" rtlCol="0">
            <a:spAutoFit/>
          </a:bodyPr>
          <a:lstStyle/>
          <a:p>
            <a:r>
              <a:rPr lang="en-US" dirty="0">
                <a:solidFill>
                  <a:schemeClr val="accent1"/>
                </a:solidFill>
              </a:rPr>
              <a:t>Clean up </a:t>
            </a:r>
          </a:p>
          <a:p>
            <a:r>
              <a:rPr lang="en-US" dirty="0">
                <a:solidFill>
                  <a:schemeClr val="accent1"/>
                </a:solidFill>
              </a:rPr>
              <a:t>yourself</a:t>
            </a:r>
          </a:p>
        </p:txBody>
      </p:sp>
      <mc:AlternateContent xmlns:mc="http://schemas.openxmlformats.org/markup-compatibility/2006" xmlns:p14="http://schemas.microsoft.com/office/powerpoint/2010/main">
        <mc:Choice Requires="p14">
          <p:contentPart p14:bwMode="auto" r:id="rId19">
            <p14:nvContentPartPr>
              <p14:cNvPr id="28" name="Ink 27">
                <a:extLst>
                  <a:ext uri="{FF2B5EF4-FFF2-40B4-BE49-F238E27FC236}">
                    <a16:creationId xmlns:a16="http://schemas.microsoft.com/office/drawing/2014/main" id="{800A95A2-FFDF-4042-AAAD-CEF26B0C0F32}"/>
                  </a:ext>
                </a:extLst>
              </p14:cNvPr>
              <p14:cNvContentPartPr/>
              <p14:nvPr/>
            </p14:nvContentPartPr>
            <p14:xfrm>
              <a:off x="1498778" y="2583113"/>
              <a:ext cx="360" cy="360"/>
            </p14:xfrm>
          </p:contentPart>
        </mc:Choice>
        <mc:Fallback xmlns="">
          <p:pic>
            <p:nvPicPr>
              <p:cNvPr id="28" name="Ink 27">
                <a:extLst>
                  <a:ext uri="{FF2B5EF4-FFF2-40B4-BE49-F238E27FC236}">
                    <a16:creationId xmlns:a16="http://schemas.microsoft.com/office/drawing/2014/main" id="{800A95A2-FFDF-4042-AAAD-CEF26B0C0F32}"/>
                  </a:ext>
                </a:extLst>
              </p:cNvPr>
              <p:cNvPicPr/>
              <p:nvPr/>
            </p:nvPicPr>
            <p:blipFill>
              <a:blip r:embed="rId20"/>
              <a:stretch>
                <a:fillRect/>
              </a:stretch>
            </p:blipFill>
            <p:spPr>
              <a:xfrm>
                <a:off x="1490138" y="2574473"/>
                <a:ext cx="18000" cy="18000"/>
              </a:xfrm>
              <a:prstGeom prst="rect">
                <a:avLst/>
              </a:prstGeom>
            </p:spPr>
          </p:pic>
        </mc:Fallback>
      </mc:AlternateContent>
      <p:grpSp>
        <p:nvGrpSpPr>
          <p:cNvPr id="36" name="Group 35">
            <a:extLst>
              <a:ext uri="{FF2B5EF4-FFF2-40B4-BE49-F238E27FC236}">
                <a16:creationId xmlns:a16="http://schemas.microsoft.com/office/drawing/2014/main" id="{3C1A7DDC-208C-3843-8790-AEDC5ECEF909}"/>
              </a:ext>
            </a:extLst>
          </p:cNvPr>
          <p:cNvGrpSpPr/>
          <p:nvPr/>
        </p:nvGrpSpPr>
        <p:grpSpPr>
          <a:xfrm>
            <a:off x="197378" y="2071193"/>
            <a:ext cx="207000" cy="228600"/>
            <a:chOff x="197378" y="2071193"/>
            <a:chExt cx="207000" cy="228600"/>
          </a:xfrm>
        </p:grpSpPr>
        <mc:AlternateContent xmlns:mc="http://schemas.openxmlformats.org/markup-compatibility/2006" xmlns:p14="http://schemas.microsoft.com/office/powerpoint/2010/main">
          <mc:Choice Requires="p14">
            <p:contentPart p14:bwMode="auto" r:id="rId21">
              <p14:nvContentPartPr>
                <p14:cNvPr id="32" name="Ink 31">
                  <a:extLst>
                    <a:ext uri="{FF2B5EF4-FFF2-40B4-BE49-F238E27FC236}">
                      <a16:creationId xmlns:a16="http://schemas.microsoft.com/office/drawing/2014/main" id="{DBAE3DAF-BD3E-E649-926B-F4EABA405D1A}"/>
                    </a:ext>
                  </a:extLst>
                </p14:cNvPr>
                <p14:cNvContentPartPr/>
                <p14:nvPr/>
              </p14:nvContentPartPr>
              <p14:xfrm>
                <a:off x="276578" y="2071193"/>
                <a:ext cx="38520" cy="219960"/>
              </p14:xfrm>
            </p:contentPart>
          </mc:Choice>
          <mc:Fallback xmlns="">
            <p:pic>
              <p:nvPicPr>
                <p:cNvPr id="32" name="Ink 31">
                  <a:extLst>
                    <a:ext uri="{FF2B5EF4-FFF2-40B4-BE49-F238E27FC236}">
                      <a16:creationId xmlns:a16="http://schemas.microsoft.com/office/drawing/2014/main" id="{DBAE3DAF-BD3E-E649-926B-F4EABA405D1A}"/>
                    </a:ext>
                  </a:extLst>
                </p:cNvPr>
                <p:cNvPicPr/>
                <p:nvPr/>
              </p:nvPicPr>
              <p:blipFill>
                <a:blip r:embed="rId22"/>
                <a:stretch>
                  <a:fillRect/>
                </a:stretch>
              </p:blipFill>
              <p:spPr>
                <a:xfrm>
                  <a:off x="267938" y="2062193"/>
                  <a:ext cx="56160" cy="2376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33" name="Ink 32">
                  <a:extLst>
                    <a:ext uri="{FF2B5EF4-FFF2-40B4-BE49-F238E27FC236}">
                      <a16:creationId xmlns:a16="http://schemas.microsoft.com/office/drawing/2014/main" id="{89E3A345-4F1B-A748-928E-DD81B1A197D6}"/>
                    </a:ext>
                  </a:extLst>
                </p14:cNvPr>
                <p14:cNvContentPartPr/>
                <p14:nvPr/>
              </p14:nvContentPartPr>
              <p14:xfrm>
                <a:off x="197378" y="2162273"/>
                <a:ext cx="207000" cy="56520"/>
              </p14:xfrm>
            </p:contentPart>
          </mc:Choice>
          <mc:Fallback xmlns="">
            <p:pic>
              <p:nvPicPr>
                <p:cNvPr id="33" name="Ink 32">
                  <a:extLst>
                    <a:ext uri="{FF2B5EF4-FFF2-40B4-BE49-F238E27FC236}">
                      <a16:creationId xmlns:a16="http://schemas.microsoft.com/office/drawing/2014/main" id="{89E3A345-4F1B-A748-928E-DD81B1A197D6}"/>
                    </a:ext>
                  </a:extLst>
                </p:cNvPr>
                <p:cNvPicPr/>
                <p:nvPr/>
              </p:nvPicPr>
              <p:blipFill>
                <a:blip r:embed="rId24"/>
                <a:stretch>
                  <a:fillRect/>
                </a:stretch>
              </p:blipFill>
              <p:spPr>
                <a:xfrm>
                  <a:off x="188738" y="2153633"/>
                  <a:ext cx="224640" cy="7416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35" name="Ink 34">
                  <a:extLst>
                    <a:ext uri="{FF2B5EF4-FFF2-40B4-BE49-F238E27FC236}">
                      <a16:creationId xmlns:a16="http://schemas.microsoft.com/office/drawing/2014/main" id="{0CC1694A-A9A4-6E47-BEC4-919924967B63}"/>
                    </a:ext>
                  </a:extLst>
                </p14:cNvPr>
                <p14:cNvContentPartPr/>
                <p14:nvPr/>
              </p14:nvContentPartPr>
              <p14:xfrm>
                <a:off x="218258" y="2123033"/>
                <a:ext cx="172800" cy="176760"/>
              </p14:xfrm>
            </p:contentPart>
          </mc:Choice>
          <mc:Fallback xmlns="">
            <p:pic>
              <p:nvPicPr>
                <p:cNvPr id="35" name="Ink 34">
                  <a:extLst>
                    <a:ext uri="{FF2B5EF4-FFF2-40B4-BE49-F238E27FC236}">
                      <a16:creationId xmlns:a16="http://schemas.microsoft.com/office/drawing/2014/main" id="{0CC1694A-A9A4-6E47-BEC4-919924967B63}"/>
                    </a:ext>
                  </a:extLst>
                </p:cNvPr>
                <p:cNvPicPr/>
                <p:nvPr/>
              </p:nvPicPr>
              <p:blipFill>
                <a:blip r:embed="rId26"/>
                <a:stretch>
                  <a:fillRect/>
                </a:stretch>
              </p:blipFill>
              <p:spPr>
                <a:xfrm>
                  <a:off x="209258" y="2114033"/>
                  <a:ext cx="190440" cy="1944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27">
            <p14:nvContentPartPr>
              <p14:cNvPr id="31" name="Ink 30" hidden="1">
                <a:extLst>
                  <a:ext uri="{FF2B5EF4-FFF2-40B4-BE49-F238E27FC236}">
                    <a16:creationId xmlns:a16="http://schemas.microsoft.com/office/drawing/2014/main" id="{1266D5ED-7CF8-F44B-B229-F306FA23B6E0}"/>
                  </a:ext>
                </a:extLst>
              </p14:cNvPr>
              <p14:cNvContentPartPr/>
              <p14:nvPr/>
            </p14:nvContentPartPr>
            <p14:xfrm>
              <a:off x="356138" y="2007113"/>
              <a:ext cx="11059920" cy="3319920"/>
            </p14:xfrm>
          </p:contentPart>
        </mc:Choice>
        <mc:Fallback>
          <p:pic>
            <p:nvPicPr>
              <p:cNvPr id="31" name="Ink 30" hidden="1">
                <a:extLst>
                  <a:ext uri="{FF2B5EF4-FFF2-40B4-BE49-F238E27FC236}">
                    <a16:creationId xmlns:a16="http://schemas.microsoft.com/office/drawing/2014/main" id="{1266D5ED-7CF8-F44B-B229-F306FA23B6E0}"/>
                  </a:ext>
                </a:extLst>
              </p:cNvPr>
              <p:cNvPicPr/>
              <p:nvPr/>
            </p:nvPicPr>
            <p:blipFill>
              <a:blip r:embed="rId28"/>
              <a:stretch>
                <a:fillRect/>
              </a:stretch>
            </p:blipFill>
            <p:spPr>
              <a:xfrm>
                <a:off x="347138" y="1998113"/>
                <a:ext cx="11077559" cy="3337560"/>
              </a:xfrm>
              <a:prstGeom prst="rect">
                <a:avLst/>
              </a:prstGeom>
            </p:spPr>
          </p:pic>
        </mc:Fallback>
      </mc:AlternateContent>
      <mc:AlternateContent xmlns:mc="http://schemas.openxmlformats.org/markup-compatibility/2006">
        <mc:Choice xmlns:p14="http://schemas.microsoft.com/office/powerpoint/2010/main" Requires="p14">
          <p:contentPart p14:bwMode="auto" r:id="rId29">
            <p14:nvContentPartPr>
              <p14:cNvPr id="40" name="Ink 39" hidden="1">
                <a:extLst>
                  <a:ext uri="{FF2B5EF4-FFF2-40B4-BE49-F238E27FC236}">
                    <a16:creationId xmlns:a16="http://schemas.microsoft.com/office/drawing/2014/main" id="{AEA6B254-3E01-F746-9CF5-96EC07F0CBC9}"/>
                  </a:ext>
                </a:extLst>
              </p14:cNvPr>
              <p14:cNvContentPartPr/>
              <p14:nvPr/>
            </p14:nvContentPartPr>
            <p14:xfrm>
              <a:off x="571418" y="1924313"/>
              <a:ext cx="11166480" cy="2467800"/>
            </p14:xfrm>
          </p:contentPart>
        </mc:Choice>
        <mc:Fallback>
          <p:pic>
            <p:nvPicPr>
              <p:cNvPr id="40" name="Ink 39" hidden="1">
                <a:extLst>
                  <a:ext uri="{FF2B5EF4-FFF2-40B4-BE49-F238E27FC236}">
                    <a16:creationId xmlns:a16="http://schemas.microsoft.com/office/drawing/2014/main" id="{AEA6B254-3E01-F746-9CF5-96EC07F0CBC9}"/>
                  </a:ext>
                </a:extLst>
              </p:cNvPr>
              <p:cNvPicPr/>
              <p:nvPr/>
            </p:nvPicPr>
            <p:blipFill>
              <a:blip r:embed="rId30"/>
              <a:stretch>
                <a:fillRect/>
              </a:stretch>
            </p:blipFill>
            <p:spPr>
              <a:xfrm>
                <a:off x="562418" y="1915313"/>
                <a:ext cx="11184120" cy="2485440"/>
              </a:xfrm>
              <a:prstGeom prst="rect">
                <a:avLst/>
              </a:prstGeom>
            </p:spPr>
          </p:pic>
        </mc:Fallback>
      </mc:AlternateContent>
      <mc:AlternateContent xmlns:mc="http://schemas.openxmlformats.org/markup-compatibility/2006">
        <mc:Choice xmlns:p14="http://schemas.microsoft.com/office/powerpoint/2010/main" Requires="p14">
          <p:contentPart p14:bwMode="auto" r:id="rId31">
            <p14:nvContentPartPr>
              <p14:cNvPr id="46" name="Ink 45" hidden="1">
                <a:extLst>
                  <a:ext uri="{FF2B5EF4-FFF2-40B4-BE49-F238E27FC236}">
                    <a16:creationId xmlns:a16="http://schemas.microsoft.com/office/drawing/2014/main" id="{F241EDF0-C078-E348-9016-048D2D1A87DD}"/>
                  </a:ext>
                </a:extLst>
              </p14:cNvPr>
              <p14:cNvContentPartPr/>
              <p14:nvPr/>
            </p14:nvContentPartPr>
            <p14:xfrm>
              <a:off x="400058" y="703553"/>
              <a:ext cx="11020680" cy="3206160"/>
            </p14:xfrm>
          </p:contentPart>
        </mc:Choice>
        <mc:Fallback>
          <p:pic>
            <p:nvPicPr>
              <p:cNvPr id="46" name="Ink 45" hidden="1">
                <a:extLst>
                  <a:ext uri="{FF2B5EF4-FFF2-40B4-BE49-F238E27FC236}">
                    <a16:creationId xmlns:a16="http://schemas.microsoft.com/office/drawing/2014/main" id="{F241EDF0-C078-E348-9016-048D2D1A87DD}"/>
                  </a:ext>
                </a:extLst>
              </p:cNvPr>
              <p:cNvPicPr/>
              <p:nvPr/>
            </p:nvPicPr>
            <p:blipFill>
              <a:blip r:embed="rId32"/>
              <a:stretch>
                <a:fillRect/>
              </a:stretch>
            </p:blipFill>
            <p:spPr>
              <a:xfrm>
                <a:off x="391058" y="694553"/>
                <a:ext cx="11038319" cy="3223800"/>
              </a:xfrm>
              <a:prstGeom prst="rect">
                <a:avLst/>
              </a:prstGeom>
            </p:spPr>
          </p:pic>
        </mc:Fallback>
      </mc:AlternateContent>
      <mc:AlternateContent xmlns:mc="http://schemas.openxmlformats.org/markup-compatibility/2006">
        <mc:Choice xmlns:p14="http://schemas.microsoft.com/office/powerpoint/2010/main" Requires="p14">
          <p:contentPart p14:bwMode="auto" r:id="rId33">
            <p14:nvContentPartPr>
              <p14:cNvPr id="47" name="Ink 46" hidden="1">
                <a:extLst>
                  <a:ext uri="{FF2B5EF4-FFF2-40B4-BE49-F238E27FC236}">
                    <a16:creationId xmlns:a16="http://schemas.microsoft.com/office/drawing/2014/main" id="{B8FCE1FF-A870-9E4F-9D4E-BDFA0EB669A2}"/>
                  </a:ext>
                </a:extLst>
              </p14:cNvPr>
              <p14:cNvContentPartPr/>
              <p14:nvPr/>
            </p14:nvContentPartPr>
            <p14:xfrm>
              <a:off x="407618" y="1791473"/>
              <a:ext cx="11292480" cy="2761560"/>
            </p14:xfrm>
          </p:contentPart>
        </mc:Choice>
        <mc:Fallback>
          <p:pic>
            <p:nvPicPr>
              <p:cNvPr id="47" name="Ink 46" hidden="1">
                <a:extLst>
                  <a:ext uri="{FF2B5EF4-FFF2-40B4-BE49-F238E27FC236}">
                    <a16:creationId xmlns:a16="http://schemas.microsoft.com/office/drawing/2014/main" id="{B8FCE1FF-A870-9E4F-9D4E-BDFA0EB669A2}"/>
                  </a:ext>
                </a:extLst>
              </p:cNvPr>
              <p:cNvPicPr/>
              <p:nvPr/>
            </p:nvPicPr>
            <p:blipFill>
              <a:blip r:embed="rId34"/>
              <a:stretch>
                <a:fillRect/>
              </a:stretch>
            </p:blipFill>
            <p:spPr>
              <a:xfrm>
                <a:off x="398618" y="1782473"/>
                <a:ext cx="11310120" cy="2779200"/>
              </a:xfrm>
              <a:prstGeom prst="rect">
                <a:avLst/>
              </a:prstGeom>
            </p:spPr>
          </p:pic>
        </mc:Fallback>
      </mc:AlternateContent>
      <mc:AlternateContent xmlns:mc="http://schemas.openxmlformats.org/markup-compatibility/2006">
        <mc:Choice xmlns:p14="http://schemas.microsoft.com/office/powerpoint/2010/main" Requires="p14">
          <p:contentPart p14:bwMode="auto" r:id="rId35">
            <p14:nvContentPartPr>
              <p14:cNvPr id="48" name="Ink 47" hidden="1">
                <a:extLst>
                  <a:ext uri="{FF2B5EF4-FFF2-40B4-BE49-F238E27FC236}">
                    <a16:creationId xmlns:a16="http://schemas.microsoft.com/office/drawing/2014/main" id="{E11CAC27-5F30-1247-88C4-C9C5AF528EC7}"/>
                  </a:ext>
                </a:extLst>
              </p14:cNvPr>
              <p14:cNvContentPartPr/>
              <p14:nvPr/>
            </p14:nvContentPartPr>
            <p14:xfrm>
              <a:off x="518498" y="1972553"/>
              <a:ext cx="11339640" cy="2453760"/>
            </p14:xfrm>
          </p:contentPart>
        </mc:Choice>
        <mc:Fallback>
          <p:pic>
            <p:nvPicPr>
              <p:cNvPr id="48" name="Ink 47" hidden="1">
                <a:extLst>
                  <a:ext uri="{FF2B5EF4-FFF2-40B4-BE49-F238E27FC236}">
                    <a16:creationId xmlns:a16="http://schemas.microsoft.com/office/drawing/2014/main" id="{E11CAC27-5F30-1247-88C4-C9C5AF528EC7}"/>
                  </a:ext>
                </a:extLst>
              </p:cNvPr>
              <p:cNvPicPr/>
              <p:nvPr/>
            </p:nvPicPr>
            <p:blipFill>
              <a:blip r:embed="rId36"/>
              <a:stretch>
                <a:fillRect/>
              </a:stretch>
            </p:blipFill>
            <p:spPr>
              <a:xfrm>
                <a:off x="509498" y="1963552"/>
                <a:ext cx="11357280" cy="2471403"/>
              </a:xfrm>
              <a:prstGeom prst="rect">
                <a:avLst/>
              </a:prstGeom>
            </p:spPr>
          </p:pic>
        </mc:Fallback>
      </mc:AlternateContent>
      <mc:AlternateContent xmlns:mc="http://schemas.openxmlformats.org/markup-compatibility/2006">
        <mc:Choice xmlns:p14="http://schemas.microsoft.com/office/powerpoint/2010/main" Requires="p14">
          <p:contentPart p14:bwMode="auto" r:id="rId37">
            <p14:nvContentPartPr>
              <p14:cNvPr id="49" name="Ink 48" hidden="1">
                <a:extLst>
                  <a:ext uri="{FF2B5EF4-FFF2-40B4-BE49-F238E27FC236}">
                    <a16:creationId xmlns:a16="http://schemas.microsoft.com/office/drawing/2014/main" id="{A8B0FCD9-252D-F74B-BBD1-1386AA122B76}"/>
                  </a:ext>
                </a:extLst>
              </p14:cNvPr>
              <p14:cNvContentPartPr/>
              <p14:nvPr/>
            </p14:nvContentPartPr>
            <p14:xfrm>
              <a:off x="553778" y="1971833"/>
              <a:ext cx="11097360" cy="3090600"/>
            </p14:xfrm>
          </p:contentPart>
        </mc:Choice>
        <mc:Fallback>
          <p:pic>
            <p:nvPicPr>
              <p:cNvPr id="49" name="Ink 48" hidden="1">
                <a:extLst>
                  <a:ext uri="{FF2B5EF4-FFF2-40B4-BE49-F238E27FC236}">
                    <a16:creationId xmlns:a16="http://schemas.microsoft.com/office/drawing/2014/main" id="{A8B0FCD9-252D-F74B-BBD1-1386AA122B76}"/>
                  </a:ext>
                </a:extLst>
              </p:cNvPr>
              <p:cNvPicPr/>
              <p:nvPr/>
            </p:nvPicPr>
            <p:blipFill>
              <a:blip r:embed="rId38"/>
              <a:stretch>
                <a:fillRect/>
              </a:stretch>
            </p:blipFill>
            <p:spPr>
              <a:xfrm>
                <a:off x="544778" y="1962833"/>
                <a:ext cx="11115000" cy="3108240"/>
              </a:xfrm>
              <a:prstGeom prst="rect">
                <a:avLst/>
              </a:prstGeom>
            </p:spPr>
          </p:pic>
        </mc:Fallback>
      </mc:AlternateContent>
      <p:pic>
        <p:nvPicPr>
          <p:cNvPr id="54" name="Picture 53">
            <a:extLst>
              <a:ext uri="{FF2B5EF4-FFF2-40B4-BE49-F238E27FC236}">
                <a16:creationId xmlns:a16="http://schemas.microsoft.com/office/drawing/2014/main" id="{23B8C37D-59DC-F74D-81BD-15007A960FFF}"/>
              </a:ext>
            </a:extLst>
          </p:cNvPr>
          <p:cNvPicPr>
            <a:picLocks noChangeAspect="1"/>
          </p:cNvPicPr>
          <p:nvPr/>
        </p:nvPicPr>
        <p:blipFill>
          <a:blip r:embed="rId39"/>
          <a:stretch>
            <a:fillRect/>
          </a:stretch>
        </p:blipFill>
        <p:spPr>
          <a:xfrm>
            <a:off x="1042248" y="5478440"/>
            <a:ext cx="741021" cy="554034"/>
          </a:xfrm>
          <a:prstGeom prst="rect">
            <a:avLst/>
          </a:prstGeom>
        </p:spPr>
      </p:pic>
      <p:pic>
        <p:nvPicPr>
          <p:cNvPr id="55" name="Picture 54">
            <a:extLst>
              <a:ext uri="{FF2B5EF4-FFF2-40B4-BE49-F238E27FC236}">
                <a16:creationId xmlns:a16="http://schemas.microsoft.com/office/drawing/2014/main" id="{419F8F3F-52B0-804F-9537-EEE869A438F7}"/>
              </a:ext>
            </a:extLst>
          </p:cNvPr>
          <p:cNvPicPr>
            <a:picLocks noChangeAspect="1"/>
          </p:cNvPicPr>
          <p:nvPr/>
        </p:nvPicPr>
        <p:blipFill>
          <a:blip r:embed="rId39"/>
          <a:stretch>
            <a:fillRect/>
          </a:stretch>
        </p:blipFill>
        <p:spPr>
          <a:xfrm>
            <a:off x="4741172" y="5411296"/>
            <a:ext cx="741021" cy="554034"/>
          </a:xfrm>
          <a:prstGeom prst="rect">
            <a:avLst/>
          </a:prstGeom>
        </p:spPr>
      </p:pic>
      <p:pic>
        <p:nvPicPr>
          <p:cNvPr id="56" name="Picture 55">
            <a:extLst>
              <a:ext uri="{FF2B5EF4-FFF2-40B4-BE49-F238E27FC236}">
                <a16:creationId xmlns:a16="http://schemas.microsoft.com/office/drawing/2014/main" id="{4AACC7A1-C4BB-5F4D-BCCB-EC99D5BD6457}"/>
              </a:ext>
            </a:extLst>
          </p:cNvPr>
          <p:cNvPicPr>
            <a:picLocks noChangeAspect="1"/>
          </p:cNvPicPr>
          <p:nvPr/>
        </p:nvPicPr>
        <p:blipFill>
          <a:blip r:embed="rId39"/>
          <a:stretch>
            <a:fillRect/>
          </a:stretch>
        </p:blipFill>
        <p:spPr>
          <a:xfrm>
            <a:off x="6194044" y="5383343"/>
            <a:ext cx="741021" cy="554034"/>
          </a:xfrm>
          <a:prstGeom prst="rect">
            <a:avLst/>
          </a:prstGeom>
        </p:spPr>
      </p:pic>
      <p:pic>
        <p:nvPicPr>
          <p:cNvPr id="57" name="Picture 56">
            <a:extLst>
              <a:ext uri="{FF2B5EF4-FFF2-40B4-BE49-F238E27FC236}">
                <a16:creationId xmlns:a16="http://schemas.microsoft.com/office/drawing/2014/main" id="{9DC34769-B1D2-DF4C-86F2-CD4A847FB780}"/>
              </a:ext>
            </a:extLst>
          </p:cNvPr>
          <p:cNvPicPr>
            <a:picLocks noChangeAspect="1"/>
          </p:cNvPicPr>
          <p:nvPr/>
        </p:nvPicPr>
        <p:blipFill>
          <a:blip r:embed="rId39"/>
          <a:stretch>
            <a:fillRect/>
          </a:stretch>
        </p:blipFill>
        <p:spPr>
          <a:xfrm>
            <a:off x="7932104" y="5366341"/>
            <a:ext cx="741021" cy="554034"/>
          </a:xfrm>
          <a:prstGeom prst="rect">
            <a:avLst/>
          </a:prstGeom>
        </p:spPr>
      </p:pic>
      <p:pic>
        <p:nvPicPr>
          <p:cNvPr id="58" name="Picture 57">
            <a:extLst>
              <a:ext uri="{FF2B5EF4-FFF2-40B4-BE49-F238E27FC236}">
                <a16:creationId xmlns:a16="http://schemas.microsoft.com/office/drawing/2014/main" id="{92777EBC-1287-7741-B2F1-03D8FA453141}"/>
              </a:ext>
            </a:extLst>
          </p:cNvPr>
          <p:cNvPicPr>
            <a:picLocks noChangeAspect="1"/>
          </p:cNvPicPr>
          <p:nvPr/>
        </p:nvPicPr>
        <p:blipFill>
          <a:blip r:embed="rId39"/>
          <a:stretch>
            <a:fillRect/>
          </a:stretch>
        </p:blipFill>
        <p:spPr>
          <a:xfrm>
            <a:off x="10488390" y="5359639"/>
            <a:ext cx="741021" cy="554034"/>
          </a:xfrm>
          <a:prstGeom prst="rect">
            <a:avLst/>
          </a:prstGeom>
        </p:spPr>
      </p:pic>
    </p:spTree>
    <p:extLst>
      <p:ext uri="{BB962C8B-B14F-4D97-AF65-F5344CB8AC3E}">
        <p14:creationId xmlns:p14="http://schemas.microsoft.com/office/powerpoint/2010/main" val="365112654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DA7073-FB9C-8249-8FC1-7FD3E637CB33}"/>
              </a:ext>
            </a:extLst>
          </p:cNvPr>
          <p:cNvSpPr>
            <a:spLocks noGrp="1"/>
          </p:cNvSpPr>
          <p:nvPr>
            <p:ph type="title"/>
          </p:nvPr>
        </p:nvSpPr>
        <p:spPr>
          <a:xfrm>
            <a:off x="4656406" y="2520986"/>
            <a:ext cx="5636455" cy="1325563"/>
          </a:xfrm>
        </p:spPr>
        <p:txBody>
          <a:bodyPr/>
          <a:lstStyle/>
          <a:p>
            <a:r>
              <a:rPr lang="en-US" dirty="0"/>
              <a:t>Part 3</a:t>
            </a:r>
          </a:p>
        </p:txBody>
      </p:sp>
      <p:sp>
        <p:nvSpPr>
          <p:cNvPr id="3" name="Content Placeholder 2">
            <a:extLst>
              <a:ext uri="{FF2B5EF4-FFF2-40B4-BE49-F238E27FC236}">
                <a16:creationId xmlns:a16="http://schemas.microsoft.com/office/drawing/2014/main" id="{63131FA6-3EED-8044-B9FC-187BB0DC48B7}"/>
              </a:ext>
            </a:extLst>
          </p:cNvPr>
          <p:cNvSpPr>
            <a:spLocks noGrp="1"/>
          </p:cNvSpPr>
          <p:nvPr>
            <p:ph idx="1"/>
          </p:nvPr>
        </p:nvSpPr>
        <p:spPr>
          <a:xfrm>
            <a:off x="3115994" y="4526622"/>
            <a:ext cx="6637606" cy="1325563"/>
          </a:xfrm>
        </p:spPr>
        <p:txBody>
          <a:bodyPr>
            <a:normAutofit/>
          </a:bodyPr>
          <a:lstStyle/>
          <a:p>
            <a:pPr marL="0" indent="0">
              <a:buNone/>
            </a:pPr>
            <a:r>
              <a:rPr lang="en-US" dirty="0"/>
              <a:t>Phoenix and Phoenix Live View</a:t>
            </a:r>
          </a:p>
        </p:txBody>
      </p:sp>
    </p:spTree>
    <p:extLst>
      <p:ext uri="{BB962C8B-B14F-4D97-AF65-F5344CB8AC3E}">
        <p14:creationId xmlns:p14="http://schemas.microsoft.com/office/powerpoint/2010/main" val="29607444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4423BD-F130-334E-8D6A-E74E922E470C}"/>
              </a:ext>
            </a:extLst>
          </p:cNvPr>
          <p:cNvSpPr>
            <a:spLocks noGrp="1"/>
          </p:cNvSpPr>
          <p:nvPr>
            <p:ph type="title"/>
          </p:nvPr>
        </p:nvSpPr>
        <p:spPr/>
        <p:txBody>
          <a:bodyPr/>
          <a:lstStyle/>
          <a:p>
            <a:r>
              <a:rPr lang="en-US" dirty="0"/>
              <a:t>Phoenix</a:t>
            </a:r>
          </a:p>
        </p:txBody>
      </p:sp>
      <p:sp>
        <p:nvSpPr>
          <p:cNvPr id="3" name="Content Placeholder 2">
            <a:extLst>
              <a:ext uri="{FF2B5EF4-FFF2-40B4-BE49-F238E27FC236}">
                <a16:creationId xmlns:a16="http://schemas.microsoft.com/office/drawing/2014/main" id="{95C617B8-FD90-C74E-9841-FB71ACBFBD30}"/>
              </a:ext>
            </a:extLst>
          </p:cNvPr>
          <p:cNvSpPr>
            <a:spLocks noGrp="1"/>
          </p:cNvSpPr>
          <p:nvPr>
            <p:ph idx="1"/>
          </p:nvPr>
        </p:nvSpPr>
        <p:spPr/>
        <p:txBody>
          <a:bodyPr/>
          <a:lstStyle/>
          <a:p>
            <a:r>
              <a:rPr lang="en-US" dirty="0"/>
              <a:t>”I’m looking at some Phoenix code. I don’t see any processes or spawning or any of that stuff. Is it really there?”</a:t>
            </a:r>
          </a:p>
          <a:p>
            <a:r>
              <a:rPr lang="en-US" dirty="0"/>
              <a:t>Yes:</a:t>
            </a:r>
          </a:p>
          <a:p>
            <a:pPr lvl="1"/>
            <a:r>
              <a:rPr lang="en-US" dirty="0"/>
              <a:t>Cowboy is create a new process for every web request that is received</a:t>
            </a:r>
          </a:p>
          <a:p>
            <a:pPr lvl="1"/>
            <a:r>
              <a:rPr lang="en-US" dirty="0" err="1"/>
              <a:t>Ecto</a:t>
            </a:r>
            <a:r>
              <a:rPr lang="en-US" dirty="0"/>
              <a:t> uses </a:t>
            </a:r>
            <a:r>
              <a:rPr lang="en-US" dirty="0" err="1"/>
              <a:t>Poolboy</a:t>
            </a:r>
            <a:r>
              <a:rPr lang="en-US" dirty="0"/>
              <a:t> and a pool of process to talk to external resources</a:t>
            </a:r>
          </a:p>
          <a:p>
            <a:pPr lvl="1"/>
            <a:r>
              <a:rPr lang="en-US" dirty="0"/>
              <a:t>There are hundreds of processes running out of the box in Phoenix</a:t>
            </a:r>
          </a:p>
          <a:p>
            <a:pPr lvl="1"/>
            <a:r>
              <a:rPr lang="en-US" dirty="0"/>
              <a:t>You just normally are using a much higher abstraction.. </a:t>
            </a:r>
            <a:r>
              <a:rPr lang="en-US" dirty="0">
                <a:sym typeface="Wingdings" pitchFamily="2" charset="2"/>
              </a:rPr>
              <a:t> called OTP…. Which is another topic</a:t>
            </a:r>
            <a:endParaRPr lang="en-US" dirty="0"/>
          </a:p>
        </p:txBody>
      </p:sp>
    </p:spTree>
    <p:extLst>
      <p:ext uri="{BB962C8B-B14F-4D97-AF65-F5344CB8AC3E}">
        <p14:creationId xmlns:p14="http://schemas.microsoft.com/office/powerpoint/2010/main" val="125247207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D767D7-EE0D-034E-BA78-6E1183F0270A}"/>
              </a:ext>
            </a:extLst>
          </p:cNvPr>
          <p:cNvSpPr>
            <a:spLocks noGrp="1"/>
          </p:cNvSpPr>
          <p:nvPr>
            <p:ph type="title"/>
          </p:nvPr>
        </p:nvSpPr>
        <p:spPr/>
        <p:txBody>
          <a:bodyPr/>
          <a:lstStyle/>
          <a:p>
            <a:r>
              <a:rPr lang="en-US" dirty="0"/>
              <a:t>Practical Elixir</a:t>
            </a:r>
          </a:p>
        </p:txBody>
      </p:sp>
      <p:sp>
        <p:nvSpPr>
          <p:cNvPr id="3" name="Content Placeholder 2">
            <a:extLst>
              <a:ext uri="{FF2B5EF4-FFF2-40B4-BE49-F238E27FC236}">
                <a16:creationId xmlns:a16="http://schemas.microsoft.com/office/drawing/2014/main" id="{5CF45032-0F39-8A4B-AA1A-FD391A1691E1}"/>
              </a:ext>
            </a:extLst>
          </p:cNvPr>
          <p:cNvSpPr>
            <a:spLocks noGrp="1"/>
          </p:cNvSpPr>
          <p:nvPr>
            <p:ph idx="1"/>
          </p:nvPr>
        </p:nvSpPr>
        <p:spPr/>
        <p:txBody>
          <a:bodyPr/>
          <a:lstStyle/>
          <a:p>
            <a:r>
              <a:rPr lang="en-US" dirty="0"/>
              <a:t>How do I debug?</a:t>
            </a:r>
          </a:p>
          <a:p>
            <a:pPr lvl="1"/>
            <a:r>
              <a:rPr lang="en-US" dirty="0"/>
              <a:t>It’s difficult because it is inherently asynchronous and concurrent</a:t>
            </a:r>
          </a:p>
          <a:p>
            <a:pPr lvl="1"/>
            <a:r>
              <a:rPr lang="en-US" dirty="0" err="1"/>
              <a:t>IO.puts</a:t>
            </a:r>
            <a:endParaRPr lang="en-US" dirty="0"/>
          </a:p>
          <a:p>
            <a:pPr lvl="1"/>
            <a:r>
              <a:rPr lang="en-US" dirty="0" err="1"/>
              <a:t>Iex.break</a:t>
            </a:r>
            <a:endParaRPr lang="en-US" dirty="0"/>
          </a:p>
          <a:p>
            <a:pPr lvl="1"/>
            <a:r>
              <a:rPr lang="en-US" dirty="0"/>
              <a:t>Test cases are great</a:t>
            </a:r>
          </a:p>
          <a:p>
            <a:pPr lvl="1"/>
            <a:r>
              <a:rPr lang="en-US" dirty="0"/>
              <a:t>Trace</a:t>
            </a:r>
          </a:p>
          <a:p>
            <a:pPr lvl="1"/>
            <a:r>
              <a:rPr lang="en-US" dirty="0"/>
              <a:t>:monitor</a:t>
            </a:r>
          </a:p>
        </p:txBody>
      </p:sp>
    </p:spTree>
    <p:extLst>
      <p:ext uri="{BB962C8B-B14F-4D97-AF65-F5344CB8AC3E}">
        <p14:creationId xmlns:p14="http://schemas.microsoft.com/office/powerpoint/2010/main" val="34019792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E88074-1F4A-894D-91E1-586E47E52F34}"/>
              </a:ext>
            </a:extLst>
          </p:cNvPr>
          <p:cNvSpPr>
            <a:spLocks noGrp="1"/>
          </p:cNvSpPr>
          <p:nvPr>
            <p:ph type="title"/>
          </p:nvPr>
        </p:nvSpPr>
        <p:spPr/>
        <p:txBody>
          <a:bodyPr/>
          <a:lstStyle/>
          <a:p>
            <a:r>
              <a:rPr lang="en-US" dirty="0"/>
              <a:t>Code example</a:t>
            </a:r>
          </a:p>
        </p:txBody>
      </p:sp>
      <p:sp>
        <p:nvSpPr>
          <p:cNvPr id="3" name="Content Placeholder 2">
            <a:extLst>
              <a:ext uri="{FF2B5EF4-FFF2-40B4-BE49-F238E27FC236}">
                <a16:creationId xmlns:a16="http://schemas.microsoft.com/office/drawing/2014/main" id="{58F70092-8561-DD4B-A97E-7003D8AF3AA8}"/>
              </a:ext>
            </a:extLst>
          </p:cNvPr>
          <p:cNvSpPr>
            <a:spLocks noGrp="1"/>
          </p:cNvSpPr>
          <p:nvPr>
            <p:ph idx="1"/>
          </p:nvPr>
        </p:nvSpPr>
        <p:spPr/>
        <p:txBody>
          <a:bodyPr/>
          <a:lstStyle/>
          <a:p>
            <a:r>
              <a:rPr lang="en-US" dirty="0"/>
              <a:t>In the sample code there is “</a:t>
            </a:r>
            <a:r>
              <a:rPr lang="en-US" dirty="0" err="1"/>
              <a:t>talented_live</a:t>
            </a:r>
            <a:r>
              <a:rPr lang="en-US" dirty="0"/>
              <a:t>” which has 3 parts:</a:t>
            </a:r>
          </a:p>
          <a:p>
            <a:pPr lvl="1"/>
            <a:r>
              <a:rPr lang="en-US" dirty="0"/>
              <a:t>talented_live1 – setup</a:t>
            </a:r>
          </a:p>
          <a:p>
            <a:pPr lvl="1"/>
            <a:r>
              <a:rPr lang="en-US" dirty="0"/>
              <a:t>talented_live2 – adding live view</a:t>
            </a:r>
          </a:p>
          <a:p>
            <a:pPr lvl="1"/>
            <a:r>
              <a:rPr lang="en-US" dirty="0"/>
              <a:t>talented_live3 – doing something with live view</a:t>
            </a:r>
          </a:p>
        </p:txBody>
      </p:sp>
      <p:sp>
        <p:nvSpPr>
          <p:cNvPr id="4" name="Rectangle 3">
            <a:extLst>
              <a:ext uri="{FF2B5EF4-FFF2-40B4-BE49-F238E27FC236}">
                <a16:creationId xmlns:a16="http://schemas.microsoft.com/office/drawing/2014/main" id="{16F74795-8790-624B-A134-BD22B0B6BB42}"/>
              </a:ext>
            </a:extLst>
          </p:cNvPr>
          <p:cNvSpPr/>
          <p:nvPr/>
        </p:nvSpPr>
        <p:spPr>
          <a:xfrm>
            <a:off x="838200" y="4256743"/>
            <a:ext cx="9037320" cy="461665"/>
          </a:xfrm>
          <a:prstGeom prst="rect">
            <a:avLst/>
          </a:prstGeom>
        </p:spPr>
        <p:txBody>
          <a:bodyPr wrap="square">
            <a:spAutoFit/>
          </a:bodyPr>
          <a:lstStyle/>
          <a:p>
            <a:pPr lvl="1"/>
            <a:r>
              <a:rPr lang="en-US" sz="2400" dirty="0">
                <a:solidFill>
                  <a:schemeClr val="accent2"/>
                </a:solidFill>
                <a:hlinkClick r:id="rId2"/>
              </a:rPr>
              <a:t>https://</a:t>
            </a:r>
            <a:r>
              <a:rPr lang="en-US" sz="2400" dirty="0" err="1">
                <a:solidFill>
                  <a:schemeClr val="accent2"/>
                </a:solidFill>
                <a:hlinkClick r:id="rId2"/>
              </a:rPr>
              <a:t>github.com</a:t>
            </a:r>
            <a:r>
              <a:rPr lang="en-US" sz="2400" dirty="0">
                <a:solidFill>
                  <a:schemeClr val="accent2"/>
                </a:solidFill>
                <a:hlinkClick r:id="rId2"/>
              </a:rPr>
              <a:t>/</a:t>
            </a:r>
            <a:r>
              <a:rPr lang="en-US" sz="2400" dirty="0" err="1">
                <a:solidFill>
                  <a:schemeClr val="accent2"/>
                </a:solidFill>
                <a:hlinkClick r:id="rId2"/>
              </a:rPr>
              <a:t>tomjoro</a:t>
            </a:r>
            <a:r>
              <a:rPr lang="en-US" sz="2400" dirty="0">
                <a:solidFill>
                  <a:schemeClr val="accent2"/>
                </a:solidFill>
                <a:hlinkClick r:id="rId2"/>
              </a:rPr>
              <a:t>/</a:t>
            </a:r>
            <a:r>
              <a:rPr lang="en-US" sz="2400" dirty="0" err="1">
                <a:solidFill>
                  <a:schemeClr val="accent2"/>
                </a:solidFill>
                <a:hlinkClick r:id="rId2"/>
              </a:rPr>
              <a:t>elixir_safe_practical</a:t>
            </a:r>
            <a:r>
              <a:rPr lang="en-US" sz="2400" dirty="0">
                <a:solidFill>
                  <a:schemeClr val="accent2"/>
                </a:solidFill>
                <a:hlinkClick r:id="rId2"/>
              </a:rPr>
              <a:t>/code/part3</a:t>
            </a:r>
            <a:endParaRPr lang="en-US" sz="2400" dirty="0">
              <a:solidFill>
                <a:schemeClr val="accent2"/>
              </a:solidFill>
            </a:endParaRPr>
          </a:p>
        </p:txBody>
      </p:sp>
    </p:spTree>
    <p:extLst>
      <p:ext uri="{BB962C8B-B14F-4D97-AF65-F5344CB8AC3E}">
        <p14:creationId xmlns:p14="http://schemas.microsoft.com/office/powerpoint/2010/main" val="22144551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8D2A58-DB44-5049-A716-E79676472354}"/>
              </a:ext>
            </a:extLst>
          </p:cNvPr>
          <p:cNvSpPr>
            <a:spLocks noGrp="1"/>
          </p:cNvSpPr>
          <p:nvPr>
            <p:ph type="title"/>
          </p:nvPr>
        </p:nvSpPr>
        <p:spPr/>
        <p:txBody>
          <a:bodyPr/>
          <a:lstStyle/>
          <a:p>
            <a:r>
              <a:rPr lang="en-US" dirty="0"/>
              <a:t>Erlang is Very Open Source </a:t>
            </a:r>
          </a:p>
        </p:txBody>
      </p:sp>
      <p:sp>
        <p:nvSpPr>
          <p:cNvPr id="4" name="Rectangle 3">
            <a:extLst>
              <a:ext uri="{FF2B5EF4-FFF2-40B4-BE49-F238E27FC236}">
                <a16:creationId xmlns:a16="http://schemas.microsoft.com/office/drawing/2014/main" id="{64F58863-E635-154B-B925-1605F579C950}"/>
              </a:ext>
            </a:extLst>
          </p:cNvPr>
          <p:cNvSpPr/>
          <p:nvPr/>
        </p:nvSpPr>
        <p:spPr>
          <a:xfrm>
            <a:off x="771525" y="2485162"/>
            <a:ext cx="6096000" cy="1754326"/>
          </a:xfrm>
          <a:prstGeom prst="rect">
            <a:avLst/>
          </a:prstGeom>
        </p:spPr>
        <p:txBody>
          <a:bodyPr>
            <a:spAutoFit/>
          </a:bodyPr>
          <a:lstStyle/>
          <a:p>
            <a:r>
              <a:rPr lang="en-US" b="0" i="0" u="none" strike="noStrike" dirty="0">
                <a:solidFill>
                  <a:srgbClr val="222222"/>
                </a:solidFill>
                <a:effectLst/>
                <a:latin typeface="Arial" panose="020B0604020202020204" pitchFamily="34" charset="0"/>
              </a:rPr>
              <a:t>In 1998 Ericsson announced the AXD301 switch, containing over a million lines of Erlang and reported to achieve a </a:t>
            </a:r>
            <a:r>
              <a:rPr lang="en-US" b="0" i="0" u="none" strike="noStrike" dirty="0">
                <a:solidFill>
                  <a:srgbClr val="0B0080"/>
                </a:solidFill>
                <a:effectLst/>
                <a:latin typeface="Arial" panose="020B0604020202020204" pitchFamily="34" charset="0"/>
                <a:hlinkClick r:id="rId3" tooltip="High availability"/>
              </a:rPr>
              <a:t>high availability</a:t>
            </a:r>
            <a:r>
              <a:rPr lang="en-US" b="0" i="0" u="none" strike="noStrike" dirty="0">
                <a:solidFill>
                  <a:srgbClr val="222222"/>
                </a:solidFill>
                <a:effectLst/>
                <a:latin typeface="Arial" panose="020B0604020202020204" pitchFamily="34" charset="0"/>
              </a:rPr>
              <a:t> of </a:t>
            </a:r>
            <a:r>
              <a:rPr lang="en-US" b="0" i="0" u="none" strike="noStrike" dirty="0">
                <a:solidFill>
                  <a:srgbClr val="0B0080"/>
                </a:solidFill>
                <a:effectLst/>
                <a:latin typeface="Arial" panose="020B0604020202020204" pitchFamily="34" charset="0"/>
                <a:hlinkClick r:id="rId4" tooltip="Nines (engineering)"/>
              </a:rPr>
              <a:t>nine "9"s</a:t>
            </a:r>
            <a:r>
              <a:rPr lang="en-US" b="0" i="0" u="none" strike="noStrike" dirty="0">
                <a:solidFill>
                  <a:srgbClr val="222222"/>
                </a:solidFill>
                <a:effectLst/>
                <a:latin typeface="Arial" panose="020B0604020202020204" pitchFamily="34" charset="0"/>
              </a:rPr>
              <a:t>.</a:t>
            </a:r>
            <a:r>
              <a:rPr lang="en-US" b="0" i="0" u="none" strike="noStrike" baseline="30000" dirty="0">
                <a:solidFill>
                  <a:srgbClr val="0B0080"/>
                </a:solidFill>
                <a:effectLst/>
                <a:latin typeface="Arial" panose="020B0604020202020204" pitchFamily="34" charset="0"/>
                <a:hlinkClick r:id="rId5"/>
              </a:rPr>
              <a:t>[11]</a:t>
            </a:r>
            <a:r>
              <a:rPr lang="en-US" b="0" i="0" u="none" strike="noStrike" dirty="0">
                <a:solidFill>
                  <a:srgbClr val="222222"/>
                </a:solidFill>
                <a:effectLst/>
                <a:latin typeface="Arial" panose="020B0604020202020204" pitchFamily="34" charset="0"/>
              </a:rPr>
              <a:t> Shortly thereafter, Ericsson Radio Systems banned the in-house use of Erlang for new products, citing a preference for non-proprietary languages.</a:t>
            </a:r>
            <a:endParaRPr lang="en-US" dirty="0"/>
          </a:p>
        </p:txBody>
      </p:sp>
      <p:sp>
        <p:nvSpPr>
          <p:cNvPr id="5" name="Rectangle 4">
            <a:extLst>
              <a:ext uri="{FF2B5EF4-FFF2-40B4-BE49-F238E27FC236}">
                <a16:creationId xmlns:a16="http://schemas.microsoft.com/office/drawing/2014/main" id="{E1FAC5DF-BC8E-354A-925D-C3981783B9B2}"/>
              </a:ext>
            </a:extLst>
          </p:cNvPr>
          <p:cNvSpPr/>
          <p:nvPr/>
        </p:nvSpPr>
        <p:spPr>
          <a:xfrm>
            <a:off x="6079145" y="251630"/>
            <a:ext cx="6092052" cy="369332"/>
          </a:xfrm>
          <a:prstGeom prst="rect">
            <a:avLst/>
          </a:prstGeom>
        </p:spPr>
        <p:txBody>
          <a:bodyPr wrap="none">
            <a:spAutoFit/>
          </a:bodyPr>
          <a:lstStyle/>
          <a:p>
            <a:r>
              <a:rPr lang="en-US" dirty="0"/>
              <a:t>https://</a:t>
            </a:r>
            <a:r>
              <a:rPr lang="en-US" dirty="0" err="1"/>
              <a:t>en.wikipedia.org</a:t>
            </a:r>
            <a:r>
              <a:rPr lang="en-US" dirty="0"/>
              <a:t>/wiki/Erlang_(</a:t>
            </a:r>
            <a:r>
              <a:rPr lang="en-US" dirty="0" err="1"/>
              <a:t>programming_language</a:t>
            </a:r>
            <a:r>
              <a:rPr lang="en-US" dirty="0"/>
              <a:t>)</a:t>
            </a:r>
          </a:p>
        </p:txBody>
      </p:sp>
      <p:sp>
        <p:nvSpPr>
          <p:cNvPr id="6" name="Rectangle 5">
            <a:extLst>
              <a:ext uri="{FF2B5EF4-FFF2-40B4-BE49-F238E27FC236}">
                <a16:creationId xmlns:a16="http://schemas.microsoft.com/office/drawing/2014/main" id="{018F1CDE-894A-AC45-A86E-34E83BE36926}"/>
              </a:ext>
            </a:extLst>
          </p:cNvPr>
          <p:cNvSpPr/>
          <p:nvPr/>
        </p:nvSpPr>
        <p:spPr>
          <a:xfrm>
            <a:off x="771525" y="4875684"/>
            <a:ext cx="6096000" cy="923330"/>
          </a:xfrm>
          <a:prstGeom prst="rect">
            <a:avLst/>
          </a:prstGeom>
        </p:spPr>
        <p:txBody>
          <a:bodyPr>
            <a:spAutoFit/>
          </a:bodyPr>
          <a:lstStyle/>
          <a:p>
            <a:r>
              <a:rPr lang="en-US" b="0" i="0" u="none" strike="noStrike" dirty="0">
                <a:solidFill>
                  <a:srgbClr val="222222"/>
                </a:solidFill>
                <a:effectLst/>
                <a:latin typeface="Arial" panose="020B0604020202020204" pitchFamily="34" charset="0"/>
              </a:rPr>
              <a:t>The implementation was open-sourced at the end of the year.</a:t>
            </a:r>
            <a:r>
              <a:rPr lang="en-US" b="0" i="0" u="none" strike="noStrike" baseline="30000" dirty="0">
                <a:solidFill>
                  <a:srgbClr val="0B0080"/>
                </a:solidFill>
                <a:effectLst/>
                <a:latin typeface="Arial" panose="020B0604020202020204" pitchFamily="34" charset="0"/>
                <a:hlinkClick r:id="rId6"/>
              </a:rPr>
              <a:t>[6]</a:t>
            </a:r>
            <a:r>
              <a:rPr lang="en-US" b="0" i="0" u="none" strike="noStrike" dirty="0">
                <a:solidFill>
                  <a:srgbClr val="222222"/>
                </a:solidFill>
                <a:effectLst/>
                <a:latin typeface="Arial" panose="020B0604020202020204" pitchFamily="34" charset="0"/>
              </a:rPr>
              <a:t> Ericsson eventually lifted the ban and re-hired Armstrong in 2004.</a:t>
            </a:r>
            <a:r>
              <a:rPr lang="en-US" b="0" i="0" u="none" strike="noStrike" baseline="30000" dirty="0">
                <a:solidFill>
                  <a:srgbClr val="0B0080"/>
                </a:solidFill>
                <a:effectLst/>
                <a:latin typeface="Arial" panose="020B0604020202020204" pitchFamily="34" charset="0"/>
                <a:hlinkClick r:id="rId7"/>
              </a:rPr>
              <a:t>[12]</a:t>
            </a:r>
            <a:endParaRPr lang="en-US" dirty="0"/>
          </a:p>
        </p:txBody>
      </p:sp>
      <p:pic>
        <p:nvPicPr>
          <p:cNvPr id="7" name="Picture 6">
            <a:extLst>
              <a:ext uri="{FF2B5EF4-FFF2-40B4-BE49-F238E27FC236}">
                <a16:creationId xmlns:a16="http://schemas.microsoft.com/office/drawing/2014/main" id="{C24D185C-34D1-5849-BC92-4B4E31DC8C26}"/>
              </a:ext>
            </a:extLst>
          </p:cNvPr>
          <p:cNvPicPr>
            <a:picLocks noChangeAspect="1"/>
          </p:cNvPicPr>
          <p:nvPr/>
        </p:nvPicPr>
        <p:blipFill>
          <a:blip r:embed="rId8"/>
          <a:stretch>
            <a:fillRect/>
          </a:stretch>
        </p:blipFill>
        <p:spPr>
          <a:xfrm>
            <a:off x="7100840" y="3325135"/>
            <a:ext cx="1145070" cy="1472232"/>
          </a:xfrm>
          <a:prstGeom prst="rect">
            <a:avLst/>
          </a:prstGeom>
        </p:spPr>
      </p:pic>
      <p:pic>
        <p:nvPicPr>
          <p:cNvPr id="8" name="Picture 7">
            <a:extLst>
              <a:ext uri="{FF2B5EF4-FFF2-40B4-BE49-F238E27FC236}">
                <a16:creationId xmlns:a16="http://schemas.microsoft.com/office/drawing/2014/main" id="{99134D57-E682-324F-B906-9457A8655F97}"/>
              </a:ext>
            </a:extLst>
          </p:cNvPr>
          <p:cNvPicPr>
            <a:picLocks noChangeAspect="1"/>
          </p:cNvPicPr>
          <p:nvPr/>
        </p:nvPicPr>
        <p:blipFill>
          <a:blip r:embed="rId9"/>
          <a:stretch>
            <a:fillRect/>
          </a:stretch>
        </p:blipFill>
        <p:spPr>
          <a:xfrm>
            <a:off x="5977707" y="2116893"/>
            <a:ext cx="483093" cy="456255"/>
          </a:xfrm>
          <a:prstGeom prst="rect">
            <a:avLst/>
          </a:prstGeom>
        </p:spPr>
      </p:pic>
      <p:sp>
        <p:nvSpPr>
          <p:cNvPr id="20" name="Rectangle 19">
            <a:extLst>
              <a:ext uri="{FF2B5EF4-FFF2-40B4-BE49-F238E27FC236}">
                <a16:creationId xmlns:a16="http://schemas.microsoft.com/office/drawing/2014/main" id="{86E3763B-CC54-3D4A-84CA-C6E585D42533}"/>
              </a:ext>
            </a:extLst>
          </p:cNvPr>
          <p:cNvSpPr/>
          <p:nvPr/>
        </p:nvSpPr>
        <p:spPr>
          <a:xfrm>
            <a:off x="771525" y="1733509"/>
            <a:ext cx="6096000" cy="646331"/>
          </a:xfrm>
          <a:prstGeom prst="rect">
            <a:avLst/>
          </a:prstGeom>
        </p:spPr>
        <p:txBody>
          <a:bodyPr>
            <a:spAutoFit/>
          </a:bodyPr>
          <a:lstStyle/>
          <a:p>
            <a:r>
              <a:rPr lang="en-US" b="0" i="0" u="none" strike="noStrike" dirty="0">
                <a:solidFill>
                  <a:srgbClr val="222222"/>
                </a:solidFill>
                <a:effectLst/>
                <a:latin typeface="Arial" panose="020B0604020202020204" pitchFamily="34" charset="0"/>
              </a:rPr>
              <a:t>By 1988 Erlang had proven that it was suitable for prototyping telephone exchanges…</a:t>
            </a:r>
            <a:endParaRPr lang="en-US" dirty="0"/>
          </a:p>
        </p:txBody>
      </p:sp>
      <p:sp>
        <p:nvSpPr>
          <p:cNvPr id="23" name="TextBox 22">
            <a:extLst>
              <a:ext uri="{FF2B5EF4-FFF2-40B4-BE49-F238E27FC236}">
                <a16:creationId xmlns:a16="http://schemas.microsoft.com/office/drawing/2014/main" id="{778F5A09-8D17-EB45-BEFE-16522EF95B81}"/>
              </a:ext>
            </a:extLst>
          </p:cNvPr>
          <p:cNvSpPr txBox="1"/>
          <p:nvPr/>
        </p:nvSpPr>
        <p:spPr>
          <a:xfrm>
            <a:off x="8885949" y="1948696"/>
            <a:ext cx="2876550" cy="1477328"/>
          </a:xfrm>
          <a:prstGeom prst="rect">
            <a:avLst/>
          </a:prstGeom>
          <a:noFill/>
        </p:spPr>
        <p:txBody>
          <a:bodyPr wrap="square" rtlCol="0">
            <a:spAutoFit/>
          </a:bodyPr>
          <a:lstStyle/>
          <a:p>
            <a:r>
              <a:rPr lang="en-US" dirty="0"/>
              <a:t>In 1998, C++ and OO patterns was going to save the world and make us all super-human programmers (coders)</a:t>
            </a:r>
          </a:p>
        </p:txBody>
      </p:sp>
      <p:pic>
        <p:nvPicPr>
          <p:cNvPr id="24" name="Picture 23">
            <a:extLst>
              <a:ext uri="{FF2B5EF4-FFF2-40B4-BE49-F238E27FC236}">
                <a16:creationId xmlns:a16="http://schemas.microsoft.com/office/drawing/2014/main" id="{182D85D1-4CE2-7E44-80B8-8C077D02F3A8}"/>
              </a:ext>
            </a:extLst>
          </p:cNvPr>
          <p:cNvPicPr>
            <a:picLocks noChangeAspect="1"/>
          </p:cNvPicPr>
          <p:nvPr/>
        </p:nvPicPr>
        <p:blipFill>
          <a:blip r:embed="rId10"/>
          <a:stretch>
            <a:fillRect/>
          </a:stretch>
        </p:blipFill>
        <p:spPr>
          <a:xfrm>
            <a:off x="8885949" y="1279376"/>
            <a:ext cx="553827" cy="547424"/>
          </a:xfrm>
          <a:prstGeom prst="rect">
            <a:avLst/>
          </a:prstGeom>
        </p:spPr>
      </p:pic>
      <p:pic>
        <p:nvPicPr>
          <p:cNvPr id="30" name="Picture 29">
            <a:extLst>
              <a:ext uri="{FF2B5EF4-FFF2-40B4-BE49-F238E27FC236}">
                <a16:creationId xmlns:a16="http://schemas.microsoft.com/office/drawing/2014/main" id="{4EC8DA15-67E9-FB46-8576-80E3B2505EC0}"/>
              </a:ext>
            </a:extLst>
          </p:cNvPr>
          <p:cNvPicPr>
            <a:picLocks noChangeAspect="1"/>
          </p:cNvPicPr>
          <p:nvPr/>
        </p:nvPicPr>
        <p:blipFill>
          <a:blip r:embed="rId11"/>
          <a:stretch>
            <a:fillRect/>
          </a:stretch>
        </p:blipFill>
        <p:spPr>
          <a:xfrm>
            <a:off x="9157667" y="3889993"/>
            <a:ext cx="1543152" cy="698989"/>
          </a:xfrm>
          <a:prstGeom prst="rect">
            <a:avLst/>
          </a:prstGeom>
        </p:spPr>
      </p:pic>
      <p:sp>
        <p:nvSpPr>
          <p:cNvPr id="32" name="TextBox 31">
            <a:extLst>
              <a:ext uri="{FF2B5EF4-FFF2-40B4-BE49-F238E27FC236}">
                <a16:creationId xmlns:a16="http://schemas.microsoft.com/office/drawing/2014/main" id="{B5FA271C-2A56-6443-8868-7C94AE0C991E}"/>
              </a:ext>
            </a:extLst>
          </p:cNvPr>
          <p:cNvSpPr txBox="1"/>
          <p:nvPr/>
        </p:nvSpPr>
        <p:spPr>
          <a:xfrm>
            <a:off x="8885949" y="4710878"/>
            <a:ext cx="2876550" cy="1200329"/>
          </a:xfrm>
          <a:prstGeom prst="rect">
            <a:avLst/>
          </a:prstGeom>
          <a:noFill/>
        </p:spPr>
        <p:txBody>
          <a:bodyPr wrap="square" rtlCol="0">
            <a:spAutoFit/>
          </a:bodyPr>
          <a:lstStyle/>
          <a:p>
            <a:r>
              <a:rPr lang="en-US" dirty="0"/>
              <a:t>Java was touted as a safer way to do OO. C++ people hated it and said it would never perform</a:t>
            </a:r>
          </a:p>
        </p:txBody>
      </p:sp>
      <p:sp>
        <p:nvSpPr>
          <p:cNvPr id="10" name="TextBox 9">
            <a:extLst>
              <a:ext uri="{FF2B5EF4-FFF2-40B4-BE49-F238E27FC236}">
                <a16:creationId xmlns:a16="http://schemas.microsoft.com/office/drawing/2014/main" id="{E4E27533-6B78-0448-B443-863C44A6085D}"/>
              </a:ext>
            </a:extLst>
          </p:cNvPr>
          <p:cNvSpPr txBox="1"/>
          <p:nvPr/>
        </p:nvSpPr>
        <p:spPr>
          <a:xfrm>
            <a:off x="3905794" y="6257109"/>
            <a:ext cx="3703578" cy="369332"/>
          </a:xfrm>
          <a:prstGeom prst="rect">
            <a:avLst/>
          </a:prstGeom>
          <a:noFill/>
        </p:spPr>
        <p:txBody>
          <a:bodyPr wrap="none" rtlCol="0">
            <a:spAutoFit/>
          </a:bodyPr>
          <a:lstStyle/>
          <a:p>
            <a:r>
              <a:rPr lang="en-US" dirty="0"/>
              <a:t>And So Elixir is very Open Source Also</a:t>
            </a:r>
          </a:p>
        </p:txBody>
      </p:sp>
    </p:spTree>
    <p:extLst>
      <p:ext uri="{BB962C8B-B14F-4D97-AF65-F5344CB8AC3E}">
        <p14:creationId xmlns:p14="http://schemas.microsoft.com/office/powerpoint/2010/main" val="10864506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E31D7-0ED9-154F-AA71-9A0BCD859380}"/>
              </a:ext>
            </a:extLst>
          </p:cNvPr>
          <p:cNvSpPr>
            <a:spLocks noGrp="1"/>
          </p:cNvSpPr>
          <p:nvPr>
            <p:ph type="title"/>
          </p:nvPr>
        </p:nvSpPr>
        <p:spPr/>
        <p:txBody>
          <a:bodyPr/>
          <a:lstStyle/>
          <a:p>
            <a:r>
              <a:rPr lang="en-US" dirty="0"/>
              <a:t>A bunch of Rails guys</a:t>
            </a:r>
          </a:p>
        </p:txBody>
      </p:sp>
      <p:sp>
        <p:nvSpPr>
          <p:cNvPr id="3" name="Content Placeholder 2">
            <a:extLst>
              <a:ext uri="{FF2B5EF4-FFF2-40B4-BE49-F238E27FC236}">
                <a16:creationId xmlns:a16="http://schemas.microsoft.com/office/drawing/2014/main" id="{0215F005-05C1-E34A-8E9F-77C85B0A5176}"/>
              </a:ext>
            </a:extLst>
          </p:cNvPr>
          <p:cNvSpPr>
            <a:spLocks noGrp="1"/>
          </p:cNvSpPr>
          <p:nvPr>
            <p:ph idx="1"/>
          </p:nvPr>
        </p:nvSpPr>
        <p:spPr/>
        <p:txBody>
          <a:bodyPr>
            <a:normAutofit/>
          </a:bodyPr>
          <a:lstStyle/>
          <a:p>
            <a:r>
              <a:rPr lang="en-US" dirty="0"/>
              <a:t>Wanted to</a:t>
            </a:r>
          </a:p>
          <a:p>
            <a:pPr lvl="1"/>
            <a:r>
              <a:rPr lang="en-US" dirty="0"/>
              <a:t>scale network connections (</a:t>
            </a:r>
            <a:r>
              <a:rPr lang="en-US" dirty="0" err="1"/>
              <a:t>ActionCable</a:t>
            </a:r>
            <a:r>
              <a:rPr lang="en-US" dirty="0"/>
              <a:t> team members)</a:t>
            </a:r>
          </a:p>
          <a:p>
            <a:pPr lvl="1"/>
            <a:r>
              <a:rPr lang="en-US" dirty="0"/>
              <a:t>reliable way</a:t>
            </a:r>
          </a:p>
          <a:p>
            <a:pPr lvl="1"/>
            <a:r>
              <a:rPr lang="en-US" dirty="0"/>
              <a:t>and still be part of an application</a:t>
            </a:r>
          </a:p>
          <a:p>
            <a:r>
              <a:rPr lang="en-US" dirty="0"/>
              <a:t>They liked </a:t>
            </a:r>
          </a:p>
          <a:p>
            <a:pPr lvl="1"/>
            <a:r>
              <a:rPr lang="en-US" dirty="0"/>
              <a:t>Clojure and functional programming</a:t>
            </a:r>
          </a:p>
          <a:p>
            <a:pPr lvl="1"/>
            <a:r>
              <a:rPr lang="en-US" dirty="0" err="1"/>
              <a:t>Linq</a:t>
            </a:r>
            <a:r>
              <a:rPr lang="en-US" dirty="0"/>
              <a:t> </a:t>
            </a:r>
          </a:p>
          <a:p>
            <a:pPr lvl="1"/>
            <a:r>
              <a:rPr lang="en-US" dirty="0"/>
              <a:t>The Erlang Way (more later)</a:t>
            </a:r>
          </a:p>
          <a:p>
            <a:endParaRPr lang="en-US" dirty="0"/>
          </a:p>
          <a:p>
            <a:endParaRPr lang="en-US" dirty="0"/>
          </a:p>
          <a:p>
            <a:endParaRPr lang="en-US" dirty="0"/>
          </a:p>
        </p:txBody>
      </p:sp>
      <p:pic>
        <p:nvPicPr>
          <p:cNvPr id="6" name="Picture 5">
            <a:extLst>
              <a:ext uri="{FF2B5EF4-FFF2-40B4-BE49-F238E27FC236}">
                <a16:creationId xmlns:a16="http://schemas.microsoft.com/office/drawing/2014/main" id="{C3BD6E09-54E7-1D40-9248-DEDC8DF748DE}"/>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6226628" y="3710150"/>
            <a:ext cx="852893" cy="816130"/>
          </a:xfrm>
          <a:prstGeom prst="rect">
            <a:avLst/>
          </a:prstGeom>
        </p:spPr>
      </p:pic>
    </p:spTree>
    <p:extLst>
      <p:ext uri="{BB962C8B-B14F-4D97-AF65-F5344CB8AC3E}">
        <p14:creationId xmlns:p14="http://schemas.microsoft.com/office/powerpoint/2010/main" val="26564228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574CE0-CC4A-5A40-B7C0-33FBE86469CF}"/>
              </a:ext>
            </a:extLst>
          </p:cNvPr>
          <p:cNvSpPr>
            <a:spLocks noGrp="1"/>
          </p:cNvSpPr>
          <p:nvPr>
            <p:ph type="title"/>
          </p:nvPr>
        </p:nvSpPr>
        <p:spPr/>
        <p:txBody>
          <a:bodyPr/>
          <a:lstStyle/>
          <a:p>
            <a:r>
              <a:rPr lang="en-US" dirty="0"/>
              <a:t>Erlang to the people: Elixir</a:t>
            </a:r>
          </a:p>
        </p:txBody>
      </p:sp>
      <p:sp>
        <p:nvSpPr>
          <p:cNvPr id="3" name="Content Placeholder 2">
            <a:extLst>
              <a:ext uri="{FF2B5EF4-FFF2-40B4-BE49-F238E27FC236}">
                <a16:creationId xmlns:a16="http://schemas.microsoft.com/office/drawing/2014/main" id="{4875B347-39F1-3B4F-A7AB-0E6BB55853F5}"/>
              </a:ext>
            </a:extLst>
          </p:cNvPr>
          <p:cNvSpPr>
            <a:spLocks noGrp="1"/>
          </p:cNvSpPr>
          <p:nvPr>
            <p:ph idx="1"/>
          </p:nvPr>
        </p:nvSpPr>
        <p:spPr/>
        <p:txBody>
          <a:bodyPr>
            <a:normAutofit/>
          </a:bodyPr>
          <a:lstStyle/>
          <a:p>
            <a:r>
              <a:rPr lang="en-US" dirty="0"/>
              <a:t>Build a new syntax*</a:t>
            </a:r>
          </a:p>
          <a:p>
            <a:r>
              <a:rPr lang="en-US" dirty="0"/>
              <a:t>Twist a few rules – names can be reused*</a:t>
            </a:r>
          </a:p>
          <a:p>
            <a:r>
              <a:rPr lang="en-US" dirty="0"/>
              <a:t>Add a modern package manager (like Gem)</a:t>
            </a:r>
          </a:p>
          <a:p>
            <a:r>
              <a:rPr lang="en-US" dirty="0"/>
              <a:t>Implement standard libraries very similar to Clojure: Map, </a:t>
            </a:r>
            <a:r>
              <a:rPr lang="en-US" dirty="0" err="1"/>
              <a:t>Enum.filter</a:t>
            </a:r>
            <a:endParaRPr lang="en-US" dirty="0"/>
          </a:p>
          <a:p>
            <a:r>
              <a:rPr lang="en-US" dirty="0"/>
              <a:t>Phoenix (offshoot): A Web Framework - </a:t>
            </a:r>
            <a:r>
              <a:rPr lang="en-US" dirty="0" err="1"/>
              <a:t>Ecto</a:t>
            </a:r>
            <a:r>
              <a:rPr lang="en-US" dirty="0"/>
              <a:t> borrows on Microsoft </a:t>
            </a:r>
            <a:r>
              <a:rPr lang="en-US" dirty="0" err="1"/>
              <a:t>Linq</a:t>
            </a:r>
            <a:endParaRPr lang="en-US" dirty="0"/>
          </a:p>
          <a:p>
            <a:r>
              <a:rPr lang="en-US" dirty="0"/>
              <a:t>Leverage everything in Erlang – 100% interop with Erlang all the time</a:t>
            </a:r>
          </a:p>
          <a:p>
            <a:endParaRPr lang="en-US" dirty="0"/>
          </a:p>
          <a:p>
            <a:endParaRPr lang="en-US" dirty="0"/>
          </a:p>
        </p:txBody>
      </p:sp>
      <p:pic>
        <p:nvPicPr>
          <p:cNvPr id="6" name="Picture 5">
            <a:extLst>
              <a:ext uri="{FF2B5EF4-FFF2-40B4-BE49-F238E27FC236}">
                <a16:creationId xmlns:a16="http://schemas.microsoft.com/office/drawing/2014/main" id="{78DC3C75-21FF-B540-9EFF-E7DA6AD100AA}"/>
              </a:ext>
            </a:extLst>
          </p:cNvPr>
          <p:cNvPicPr>
            <a:picLocks noChangeAspect="1"/>
          </p:cNvPicPr>
          <p:nvPr/>
        </p:nvPicPr>
        <p:blipFill>
          <a:blip r:embed="rId3"/>
          <a:stretch>
            <a:fillRect/>
          </a:stretch>
        </p:blipFill>
        <p:spPr>
          <a:xfrm>
            <a:off x="7036525" y="759250"/>
            <a:ext cx="435253" cy="537312"/>
          </a:xfrm>
          <a:prstGeom prst="rect">
            <a:avLst/>
          </a:prstGeom>
        </p:spPr>
      </p:pic>
    </p:spTree>
    <p:extLst>
      <p:ext uri="{BB962C8B-B14F-4D97-AF65-F5344CB8AC3E}">
        <p14:creationId xmlns:p14="http://schemas.microsoft.com/office/powerpoint/2010/main" val="3710069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793841-0B8B-8148-9E09-FAF288D111D6}"/>
              </a:ext>
            </a:extLst>
          </p:cNvPr>
          <p:cNvSpPr>
            <a:spLocks noGrp="1"/>
          </p:cNvSpPr>
          <p:nvPr>
            <p:ph type="title"/>
          </p:nvPr>
        </p:nvSpPr>
        <p:spPr>
          <a:xfrm>
            <a:off x="5018314" y="2376805"/>
            <a:ext cx="2741023" cy="1325563"/>
          </a:xfrm>
        </p:spPr>
        <p:txBody>
          <a:bodyPr/>
          <a:lstStyle/>
          <a:p>
            <a:r>
              <a:rPr lang="en-US" dirty="0"/>
              <a:t>Safety</a:t>
            </a:r>
          </a:p>
        </p:txBody>
      </p:sp>
      <p:sp>
        <p:nvSpPr>
          <p:cNvPr id="5" name="Rectangle 4">
            <a:extLst>
              <a:ext uri="{FF2B5EF4-FFF2-40B4-BE49-F238E27FC236}">
                <a16:creationId xmlns:a16="http://schemas.microsoft.com/office/drawing/2014/main" id="{464FF185-5D1C-6C40-996B-9F0E4316CBAA}"/>
              </a:ext>
            </a:extLst>
          </p:cNvPr>
          <p:cNvSpPr/>
          <p:nvPr/>
        </p:nvSpPr>
        <p:spPr>
          <a:xfrm>
            <a:off x="5900271" y="6396361"/>
            <a:ext cx="6146939" cy="369332"/>
          </a:xfrm>
          <a:prstGeom prst="rect">
            <a:avLst/>
          </a:prstGeom>
        </p:spPr>
        <p:txBody>
          <a:bodyPr wrap="none">
            <a:spAutoFit/>
          </a:bodyPr>
          <a:lstStyle/>
          <a:p>
            <a:r>
              <a:rPr lang="en-US" dirty="0"/>
              <a:t>https://</a:t>
            </a:r>
            <a:r>
              <a:rPr lang="en-US" dirty="0" err="1"/>
              <a:t>cacm.acm.org</a:t>
            </a:r>
            <a:r>
              <a:rPr lang="en-US" dirty="0"/>
              <a:t>/magazines/2010/9/98014-erlang/</a:t>
            </a:r>
            <a:r>
              <a:rPr lang="en-US" dirty="0" err="1"/>
              <a:t>fulltext</a:t>
            </a:r>
            <a:endParaRPr lang="en-US" dirty="0"/>
          </a:p>
        </p:txBody>
      </p:sp>
      <p:sp>
        <p:nvSpPr>
          <p:cNvPr id="7" name="Rectangle 6">
            <a:extLst>
              <a:ext uri="{FF2B5EF4-FFF2-40B4-BE49-F238E27FC236}">
                <a16:creationId xmlns:a16="http://schemas.microsoft.com/office/drawing/2014/main" id="{24DB4DF4-9F7D-9241-9517-57C096144D4E}"/>
              </a:ext>
            </a:extLst>
          </p:cNvPr>
          <p:cNvSpPr/>
          <p:nvPr/>
        </p:nvSpPr>
        <p:spPr>
          <a:xfrm>
            <a:off x="3869514" y="1169973"/>
            <a:ext cx="3983783" cy="369332"/>
          </a:xfrm>
          <a:prstGeom prst="rect">
            <a:avLst/>
          </a:prstGeom>
        </p:spPr>
        <p:txBody>
          <a:bodyPr wrap="none">
            <a:spAutoFit/>
          </a:bodyPr>
          <a:lstStyle/>
          <a:p>
            <a:r>
              <a:rPr lang="en-US" dirty="0">
                <a:solidFill>
                  <a:srgbClr val="000000"/>
                </a:solidFill>
                <a:latin typeface="Georgia" panose="02040502050405020303" pitchFamily="18" charset="0"/>
              </a:rPr>
              <a:t>highly reliable fault-tolerant systems </a:t>
            </a:r>
            <a:endParaRPr lang="en-US" dirty="0"/>
          </a:p>
        </p:txBody>
      </p:sp>
      <p:sp>
        <p:nvSpPr>
          <p:cNvPr id="8" name="Oval 7">
            <a:extLst>
              <a:ext uri="{FF2B5EF4-FFF2-40B4-BE49-F238E27FC236}">
                <a16:creationId xmlns:a16="http://schemas.microsoft.com/office/drawing/2014/main" id="{299C577E-80AE-8648-A562-21FA384BFBEC}"/>
              </a:ext>
            </a:extLst>
          </p:cNvPr>
          <p:cNvSpPr/>
          <p:nvPr/>
        </p:nvSpPr>
        <p:spPr>
          <a:xfrm>
            <a:off x="4292894" y="5347376"/>
            <a:ext cx="613954" cy="5580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9" name="Oval 8">
            <a:extLst>
              <a:ext uri="{FF2B5EF4-FFF2-40B4-BE49-F238E27FC236}">
                <a16:creationId xmlns:a16="http://schemas.microsoft.com/office/drawing/2014/main" id="{25B83CDF-43C6-B544-A3E7-B1683A1FDB6D}"/>
              </a:ext>
            </a:extLst>
          </p:cNvPr>
          <p:cNvSpPr/>
          <p:nvPr/>
        </p:nvSpPr>
        <p:spPr>
          <a:xfrm>
            <a:off x="6502692" y="5336162"/>
            <a:ext cx="613954" cy="5580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t>
            </a:r>
          </a:p>
        </p:txBody>
      </p:sp>
      <p:cxnSp>
        <p:nvCxnSpPr>
          <p:cNvPr id="11" name="Straight Arrow Connector 10">
            <a:extLst>
              <a:ext uri="{FF2B5EF4-FFF2-40B4-BE49-F238E27FC236}">
                <a16:creationId xmlns:a16="http://schemas.microsoft.com/office/drawing/2014/main" id="{AA8E9576-AB24-994A-8999-98C6D8D5E325}"/>
              </a:ext>
            </a:extLst>
          </p:cNvPr>
          <p:cNvCxnSpPr/>
          <p:nvPr/>
        </p:nvCxnSpPr>
        <p:spPr>
          <a:xfrm>
            <a:off x="5169193" y="5545451"/>
            <a:ext cx="1071154"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42DCC9D9-73D0-3346-8972-BC336AEC868E}"/>
              </a:ext>
            </a:extLst>
          </p:cNvPr>
          <p:cNvPicPr>
            <a:picLocks noChangeAspect="1"/>
          </p:cNvPicPr>
          <p:nvPr/>
        </p:nvPicPr>
        <p:blipFill>
          <a:blip r:embed="rId3"/>
          <a:stretch>
            <a:fillRect/>
          </a:stretch>
        </p:blipFill>
        <p:spPr>
          <a:xfrm rot="2603904">
            <a:off x="3127435" y="3166316"/>
            <a:ext cx="1092200" cy="736600"/>
          </a:xfrm>
          <a:prstGeom prst="rect">
            <a:avLst/>
          </a:prstGeom>
        </p:spPr>
      </p:pic>
      <p:sp>
        <p:nvSpPr>
          <p:cNvPr id="3" name="TextBox 2">
            <a:extLst>
              <a:ext uri="{FF2B5EF4-FFF2-40B4-BE49-F238E27FC236}">
                <a16:creationId xmlns:a16="http://schemas.microsoft.com/office/drawing/2014/main" id="{E6DE690A-CC3B-A74B-AE73-20BA2978705A}"/>
              </a:ext>
            </a:extLst>
          </p:cNvPr>
          <p:cNvSpPr txBox="1"/>
          <p:nvPr/>
        </p:nvSpPr>
        <p:spPr>
          <a:xfrm>
            <a:off x="8526483" y="4524499"/>
            <a:ext cx="2329997" cy="369332"/>
          </a:xfrm>
          <a:prstGeom prst="rect">
            <a:avLst/>
          </a:prstGeom>
          <a:noFill/>
        </p:spPr>
        <p:txBody>
          <a:bodyPr wrap="none" rtlCol="0">
            <a:spAutoFit/>
          </a:bodyPr>
          <a:lstStyle/>
          <a:p>
            <a:r>
              <a:rPr lang="en-US" dirty="0"/>
              <a:t>NEED CODE EXAMPLES</a:t>
            </a:r>
          </a:p>
        </p:txBody>
      </p:sp>
    </p:spTree>
    <p:extLst>
      <p:ext uri="{BB962C8B-B14F-4D97-AF65-F5344CB8AC3E}">
        <p14:creationId xmlns:p14="http://schemas.microsoft.com/office/powerpoint/2010/main" val="1857313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C1CEE78-0FD7-9A42-9638-7D8114DC8860}"/>
              </a:ext>
            </a:extLst>
          </p:cNvPr>
          <p:cNvPicPr>
            <a:picLocks noChangeAspect="1"/>
          </p:cNvPicPr>
          <p:nvPr/>
        </p:nvPicPr>
        <p:blipFill>
          <a:blip r:embed="rId3"/>
          <a:stretch>
            <a:fillRect/>
          </a:stretch>
        </p:blipFill>
        <p:spPr>
          <a:xfrm>
            <a:off x="2090058" y="1000411"/>
            <a:ext cx="7380514" cy="5505301"/>
          </a:xfrm>
          <a:prstGeom prst="rect">
            <a:avLst/>
          </a:prstGeom>
        </p:spPr>
      </p:pic>
      <p:sp>
        <p:nvSpPr>
          <p:cNvPr id="12" name="Rectangle 11">
            <a:extLst>
              <a:ext uri="{FF2B5EF4-FFF2-40B4-BE49-F238E27FC236}">
                <a16:creationId xmlns:a16="http://schemas.microsoft.com/office/drawing/2014/main" id="{BA107F14-D3D0-E140-9E33-6E63A4E316B6}"/>
              </a:ext>
            </a:extLst>
          </p:cNvPr>
          <p:cNvSpPr/>
          <p:nvPr/>
        </p:nvSpPr>
        <p:spPr>
          <a:xfrm>
            <a:off x="4955833" y="214176"/>
            <a:ext cx="5755486" cy="369332"/>
          </a:xfrm>
          <a:prstGeom prst="rect">
            <a:avLst/>
          </a:prstGeom>
        </p:spPr>
        <p:txBody>
          <a:bodyPr wrap="none">
            <a:spAutoFit/>
          </a:bodyPr>
          <a:lstStyle/>
          <a:p>
            <a:pPr lvl="1"/>
            <a:r>
              <a:rPr lang="en-US" dirty="0">
                <a:solidFill>
                  <a:schemeClr val="accent1">
                    <a:lumMod val="75000"/>
                  </a:schemeClr>
                </a:solidFill>
              </a:rPr>
              <a:t>https://</a:t>
            </a:r>
            <a:r>
              <a:rPr lang="en-US" dirty="0" err="1">
                <a:solidFill>
                  <a:schemeClr val="accent1">
                    <a:lumMod val="75000"/>
                  </a:schemeClr>
                </a:solidFill>
              </a:rPr>
              <a:t>tomjoro.github.io</a:t>
            </a:r>
            <a:r>
              <a:rPr lang="en-US" dirty="0">
                <a:solidFill>
                  <a:schemeClr val="accent1">
                    <a:lumMod val="75000"/>
                  </a:schemeClr>
                </a:solidFill>
              </a:rPr>
              <a:t>/2017-01-31-world-changed/</a:t>
            </a:r>
          </a:p>
        </p:txBody>
      </p:sp>
      <p:grpSp>
        <p:nvGrpSpPr>
          <p:cNvPr id="16" name="Group 15">
            <a:extLst>
              <a:ext uri="{FF2B5EF4-FFF2-40B4-BE49-F238E27FC236}">
                <a16:creationId xmlns:a16="http://schemas.microsoft.com/office/drawing/2014/main" id="{4656838A-15C6-6444-915C-FEE1A160EAF0}"/>
              </a:ext>
            </a:extLst>
          </p:cNvPr>
          <p:cNvGrpSpPr/>
          <p:nvPr/>
        </p:nvGrpSpPr>
        <p:grpSpPr>
          <a:xfrm>
            <a:off x="9174497" y="3116314"/>
            <a:ext cx="360" cy="360"/>
            <a:chOff x="9174497" y="3116314"/>
            <a:chExt cx="360" cy="360"/>
          </a:xfrm>
        </p:grpSpPr>
        <mc:AlternateContent xmlns:mc="http://schemas.openxmlformats.org/markup-compatibility/2006" xmlns:p14="http://schemas.microsoft.com/office/powerpoint/2010/main">
          <mc:Choice Requires="p14">
            <p:contentPart p14:bwMode="auto" r:id="rId4">
              <p14:nvContentPartPr>
                <p14:cNvPr id="13" name="Ink 12">
                  <a:extLst>
                    <a:ext uri="{FF2B5EF4-FFF2-40B4-BE49-F238E27FC236}">
                      <a16:creationId xmlns:a16="http://schemas.microsoft.com/office/drawing/2014/main" id="{9C0DA613-9914-5148-AFF9-30D28243C899}"/>
                    </a:ext>
                  </a:extLst>
                </p14:cNvPr>
                <p14:cNvContentPartPr/>
                <p14:nvPr/>
              </p14:nvContentPartPr>
              <p14:xfrm>
                <a:off x="9174497" y="3116314"/>
                <a:ext cx="360" cy="360"/>
              </p14:xfrm>
            </p:contentPart>
          </mc:Choice>
          <mc:Fallback xmlns="">
            <p:pic>
              <p:nvPicPr>
                <p:cNvPr id="13" name="Ink 12">
                  <a:extLst>
                    <a:ext uri="{FF2B5EF4-FFF2-40B4-BE49-F238E27FC236}">
                      <a16:creationId xmlns:a16="http://schemas.microsoft.com/office/drawing/2014/main" id="{9C0DA613-9914-5148-AFF9-30D28243C899}"/>
                    </a:ext>
                  </a:extLst>
                </p:cNvPr>
                <p:cNvPicPr/>
                <p:nvPr/>
              </p:nvPicPr>
              <p:blipFill>
                <a:blip r:embed="rId5"/>
                <a:stretch>
                  <a:fillRect/>
                </a:stretch>
              </p:blipFill>
              <p:spPr>
                <a:xfrm>
                  <a:off x="9165497" y="310767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4" name="Ink 13">
                  <a:extLst>
                    <a:ext uri="{FF2B5EF4-FFF2-40B4-BE49-F238E27FC236}">
                      <a16:creationId xmlns:a16="http://schemas.microsoft.com/office/drawing/2014/main" id="{246AD3BE-265A-E24E-92FF-FA475A018590}"/>
                    </a:ext>
                  </a:extLst>
                </p14:cNvPr>
                <p14:cNvContentPartPr/>
                <p14:nvPr/>
              </p14:nvContentPartPr>
              <p14:xfrm>
                <a:off x="9174497" y="3116314"/>
                <a:ext cx="360" cy="360"/>
              </p14:xfrm>
            </p:contentPart>
          </mc:Choice>
          <mc:Fallback xmlns="">
            <p:pic>
              <p:nvPicPr>
                <p:cNvPr id="14" name="Ink 13">
                  <a:extLst>
                    <a:ext uri="{FF2B5EF4-FFF2-40B4-BE49-F238E27FC236}">
                      <a16:creationId xmlns:a16="http://schemas.microsoft.com/office/drawing/2014/main" id="{246AD3BE-265A-E24E-92FF-FA475A018590}"/>
                    </a:ext>
                  </a:extLst>
                </p:cNvPr>
                <p:cNvPicPr/>
                <p:nvPr/>
              </p:nvPicPr>
              <p:blipFill>
                <a:blip r:embed="rId5"/>
                <a:stretch>
                  <a:fillRect/>
                </a:stretch>
              </p:blipFill>
              <p:spPr>
                <a:xfrm>
                  <a:off x="9165497" y="310767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5" name="Ink 14">
                  <a:extLst>
                    <a:ext uri="{FF2B5EF4-FFF2-40B4-BE49-F238E27FC236}">
                      <a16:creationId xmlns:a16="http://schemas.microsoft.com/office/drawing/2014/main" id="{1868D342-CF52-144E-9D0F-BE8A3DE44425}"/>
                    </a:ext>
                  </a:extLst>
                </p14:cNvPr>
                <p14:cNvContentPartPr/>
                <p14:nvPr/>
              </p14:nvContentPartPr>
              <p14:xfrm>
                <a:off x="9174497" y="3116314"/>
                <a:ext cx="360" cy="360"/>
              </p14:xfrm>
            </p:contentPart>
          </mc:Choice>
          <mc:Fallback xmlns="">
            <p:pic>
              <p:nvPicPr>
                <p:cNvPr id="15" name="Ink 14">
                  <a:extLst>
                    <a:ext uri="{FF2B5EF4-FFF2-40B4-BE49-F238E27FC236}">
                      <a16:creationId xmlns:a16="http://schemas.microsoft.com/office/drawing/2014/main" id="{1868D342-CF52-144E-9D0F-BE8A3DE44425}"/>
                    </a:ext>
                  </a:extLst>
                </p:cNvPr>
                <p:cNvPicPr/>
                <p:nvPr/>
              </p:nvPicPr>
              <p:blipFill>
                <a:blip r:embed="rId5"/>
                <a:stretch>
                  <a:fillRect/>
                </a:stretch>
              </p:blipFill>
              <p:spPr>
                <a:xfrm>
                  <a:off x="9165497" y="3107674"/>
                  <a:ext cx="18000" cy="18000"/>
                </a:xfrm>
                <a:prstGeom prst="rect">
                  <a:avLst/>
                </a:prstGeom>
              </p:spPr>
            </p:pic>
          </mc:Fallback>
        </mc:AlternateContent>
      </p:grpSp>
      <p:sp>
        <p:nvSpPr>
          <p:cNvPr id="17" name="TextBox 16">
            <a:extLst>
              <a:ext uri="{FF2B5EF4-FFF2-40B4-BE49-F238E27FC236}">
                <a16:creationId xmlns:a16="http://schemas.microsoft.com/office/drawing/2014/main" id="{137F7435-B2D2-034B-B7E9-3427869B47EB}"/>
              </a:ext>
            </a:extLst>
          </p:cNvPr>
          <p:cNvSpPr txBox="1"/>
          <p:nvPr/>
        </p:nvSpPr>
        <p:spPr>
          <a:xfrm>
            <a:off x="2090058" y="1000411"/>
            <a:ext cx="7380514" cy="369332"/>
          </a:xfrm>
          <a:prstGeom prst="rect">
            <a:avLst/>
          </a:prstGeom>
          <a:solidFill>
            <a:schemeClr val="bg1"/>
          </a:solidFill>
        </p:spPr>
        <p:txBody>
          <a:bodyPr wrap="square" rtlCol="0">
            <a:spAutoFit/>
          </a:bodyPr>
          <a:lstStyle/>
          <a:p>
            <a:r>
              <a:rPr lang="en-US" dirty="0"/>
              <a:t>                                Safety categorization chart (memory models)</a:t>
            </a:r>
          </a:p>
        </p:txBody>
      </p:sp>
      <p:grpSp>
        <p:nvGrpSpPr>
          <p:cNvPr id="24" name="Group 23">
            <a:extLst>
              <a:ext uri="{FF2B5EF4-FFF2-40B4-BE49-F238E27FC236}">
                <a16:creationId xmlns:a16="http://schemas.microsoft.com/office/drawing/2014/main" id="{31F950E0-5ABE-E94C-9617-E38615A7638D}"/>
              </a:ext>
            </a:extLst>
          </p:cNvPr>
          <p:cNvGrpSpPr/>
          <p:nvPr/>
        </p:nvGrpSpPr>
        <p:grpSpPr>
          <a:xfrm>
            <a:off x="6078137" y="3387394"/>
            <a:ext cx="456120" cy="210600"/>
            <a:chOff x="6078137" y="3387394"/>
            <a:chExt cx="456120" cy="210600"/>
          </a:xfrm>
        </p:grpSpPr>
        <mc:AlternateContent xmlns:mc="http://schemas.openxmlformats.org/markup-compatibility/2006" xmlns:p14="http://schemas.microsoft.com/office/powerpoint/2010/main">
          <mc:Choice Requires="p14">
            <p:contentPart p14:bwMode="auto" r:id="rId8">
              <p14:nvContentPartPr>
                <p14:cNvPr id="18" name="Ink 17">
                  <a:extLst>
                    <a:ext uri="{FF2B5EF4-FFF2-40B4-BE49-F238E27FC236}">
                      <a16:creationId xmlns:a16="http://schemas.microsoft.com/office/drawing/2014/main" id="{F9355691-6A40-AE4B-A31B-6622692C0656}"/>
                    </a:ext>
                  </a:extLst>
                </p14:cNvPr>
                <p14:cNvContentPartPr/>
                <p14:nvPr/>
              </p14:nvContentPartPr>
              <p14:xfrm>
                <a:off x="6078137" y="3387394"/>
                <a:ext cx="101160" cy="160200"/>
              </p14:xfrm>
            </p:contentPart>
          </mc:Choice>
          <mc:Fallback xmlns="">
            <p:pic>
              <p:nvPicPr>
                <p:cNvPr id="18" name="Ink 17">
                  <a:extLst>
                    <a:ext uri="{FF2B5EF4-FFF2-40B4-BE49-F238E27FC236}">
                      <a16:creationId xmlns:a16="http://schemas.microsoft.com/office/drawing/2014/main" id="{F9355691-6A40-AE4B-A31B-6622692C0656}"/>
                    </a:ext>
                  </a:extLst>
                </p:cNvPr>
                <p:cNvPicPr/>
                <p:nvPr/>
              </p:nvPicPr>
              <p:blipFill>
                <a:blip r:embed="rId9"/>
                <a:stretch>
                  <a:fillRect/>
                </a:stretch>
              </p:blipFill>
              <p:spPr>
                <a:xfrm>
                  <a:off x="6069137" y="3378754"/>
                  <a:ext cx="118800" cy="1778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9" name="Ink 18">
                  <a:extLst>
                    <a:ext uri="{FF2B5EF4-FFF2-40B4-BE49-F238E27FC236}">
                      <a16:creationId xmlns:a16="http://schemas.microsoft.com/office/drawing/2014/main" id="{2C1B0D34-D13F-CE4E-98AD-0500E5A5B884}"/>
                    </a:ext>
                  </a:extLst>
                </p14:cNvPr>
                <p14:cNvContentPartPr/>
                <p14:nvPr/>
              </p14:nvContentPartPr>
              <p14:xfrm>
                <a:off x="6170297" y="3452554"/>
                <a:ext cx="74520" cy="100080"/>
              </p14:xfrm>
            </p:contentPart>
          </mc:Choice>
          <mc:Fallback xmlns="">
            <p:pic>
              <p:nvPicPr>
                <p:cNvPr id="19" name="Ink 18">
                  <a:extLst>
                    <a:ext uri="{FF2B5EF4-FFF2-40B4-BE49-F238E27FC236}">
                      <a16:creationId xmlns:a16="http://schemas.microsoft.com/office/drawing/2014/main" id="{2C1B0D34-D13F-CE4E-98AD-0500E5A5B884}"/>
                    </a:ext>
                  </a:extLst>
                </p:cNvPr>
                <p:cNvPicPr/>
                <p:nvPr/>
              </p:nvPicPr>
              <p:blipFill>
                <a:blip r:embed="rId11"/>
                <a:stretch>
                  <a:fillRect/>
                </a:stretch>
              </p:blipFill>
              <p:spPr>
                <a:xfrm>
                  <a:off x="6161297" y="3443914"/>
                  <a:ext cx="92160" cy="1177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0" name="Ink 19">
                  <a:extLst>
                    <a:ext uri="{FF2B5EF4-FFF2-40B4-BE49-F238E27FC236}">
                      <a16:creationId xmlns:a16="http://schemas.microsoft.com/office/drawing/2014/main" id="{8266BBE9-EB76-AE46-8341-00E699660F50}"/>
                    </a:ext>
                  </a:extLst>
                </p14:cNvPr>
                <p14:cNvContentPartPr/>
                <p14:nvPr/>
              </p14:nvContentPartPr>
              <p14:xfrm>
                <a:off x="6287297" y="3434194"/>
                <a:ext cx="75960" cy="146160"/>
              </p14:xfrm>
            </p:contentPart>
          </mc:Choice>
          <mc:Fallback xmlns="">
            <p:pic>
              <p:nvPicPr>
                <p:cNvPr id="20" name="Ink 19">
                  <a:extLst>
                    <a:ext uri="{FF2B5EF4-FFF2-40B4-BE49-F238E27FC236}">
                      <a16:creationId xmlns:a16="http://schemas.microsoft.com/office/drawing/2014/main" id="{8266BBE9-EB76-AE46-8341-00E699660F50}"/>
                    </a:ext>
                  </a:extLst>
                </p:cNvPr>
                <p:cNvPicPr/>
                <p:nvPr/>
              </p:nvPicPr>
              <p:blipFill>
                <a:blip r:embed="rId13"/>
                <a:stretch>
                  <a:fillRect/>
                </a:stretch>
              </p:blipFill>
              <p:spPr>
                <a:xfrm>
                  <a:off x="6278297" y="3425194"/>
                  <a:ext cx="93600" cy="1638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1" name="Ink 20">
                  <a:extLst>
                    <a:ext uri="{FF2B5EF4-FFF2-40B4-BE49-F238E27FC236}">
                      <a16:creationId xmlns:a16="http://schemas.microsoft.com/office/drawing/2014/main" id="{29B1A346-4633-474D-BEF2-59B7EBCCED2C}"/>
                    </a:ext>
                  </a:extLst>
                </p14:cNvPr>
                <p14:cNvContentPartPr/>
                <p14:nvPr/>
              </p14:nvContentPartPr>
              <p14:xfrm>
                <a:off x="6427697" y="3417634"/>
                <a:ext cx="106560" cy="16560"/>
              </p14:xfrm>
            </p:contentPart>
          </mc:Choice>
          <mc:Fallback xmlns="">
            <p:pic>
              <p:nvPicPr>
                <p:cNvPr id="21" name="Ink 20">
                  <a:extLst>
                    <a:ext uri="{FF2B5EF4-FFF2-40B4-BE49-F238E27FC236}">
                      <a16:creationId xmlns:a16="http://schemas.microsoft.com/office/drawing/2014/main" id="{29B1A346-4633-474D-BEF2-59B7EBCCED2C}"/>
                    </a:ext>
                  </a:extLst>
                </p:cNvPr>
                <p:cNvPicPr/>
                <p:nvPr/>
              </p:nvPicPr>
              <p:blipFill>
                <a:blip r:embed="rId15"/>
                <a:stretch>
                  <a:fillRect/>
                </a:stretch>
              </p:blipFill>
              <p:spPr>
                <a:xfrm>
                  <a:off x="6419057" y="3408994"/>
                  <a:ext cx="124200" cy="342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3" name="Ink 22">
                  <a:extLst>
                    <a:ext uri="{FF2B5EF4-FFF2-40B4-BE49-F238E27FC236}">
                      <a16:creationId xmlns:a16="http://schemas.microsoft.com/office/drawing/2014/main" id="{9F1668C7-95B1-FE43-A1DC-1F1829A0CA8F}"/>
                    </a:ext>
                  </a:extLst>
                </p14:cNvPr>
                <p14:cNvContentPartPr/>
                <p14:nvPr/>
              </p14:nvContentPartPr>
              <p14:xfrm>
                <a:off x="6485297" y="3459754"/>
                <a:ext cx="16200" cy="138240"/>
              </p14:xfrm>
            </p:contentPart>
          </mc:Choice>
          <mc:Fallback xmlns="">
            <p:pic>
              <p:nvPicPr>
                <p:cNvPr id="23" name="Ink 22">
                  <a:extLst>
                    <a:ext uri="{FF2B5EF4-FFF2-40B4-BE49-F238E27FC236}">
                      <a16:creationId xmlns:a16="http://schemas.microsoft.com/office/drawing/2014/main" id="{9F1668C7-95B1-FE43-A1DC-1F1829A0CA8F}"/>
                    </a:ext>
                  </a:extLst>
                </p:cNvPr>
                <p:cNvPicPr/>
                <p:nvPr/>
              </p:nvPicPr>
              <p:blipFill>
                <a:blip r:embed="rId17"/>
                <a:stretch>
                  <a:fillRect/>
                </a:stretch>
              </p:blipFill>
              <p:spPr>
                <a:xfrm>
                  <a:off x="6476297" y="3450754"/>
                  <a:ext cx="33840" cy="155880"/>
                </a:xfrm>
                <a:prstGeom prst="rect">
                  <a:avLst/>
                </a:prstGeom>
              </p:spPr>
            </p:pic>
          </mc:Fallback>
        </mc:AlternateContent>
      </p:grpSp>
      <p:grpSp>
        <p:nvGrpSpPr>
          <p:cNvPr id="27" name="Group 26">
            <a:extLst>
              <a:ext uri="{FF2B5EF4-FFF2-40B4-BE49-F238E27FC236}">
                <a16:creationId xmlns:a16="http://schemas.microsoft.com/office/drawing/2014/main" id="{98DBEF91-31F6-A548-9D24-5F692DA542CA}"/>
              </a:ext>
            </a:extLst>
          </p:cNvPr>
          <p:cNvGrpSpPr/>
          <p:nvPr/>
        </p:nvGrpSpPr>
        <p:grpSpPr>
          <a:xfrm>
            <a:off x="8710097" y="1812394"/>
            <a:ext cx="348120" cy="176040"/>
            <a:chOff x="8710097" y="1812394"/>
            <a:chExt cx="348120" cy="176040"/>
          </a:xfrm>
        </p:grpSpPr>
        <mc:AlternateContent xmlns:mc="http://schemas.openxmlformats.org/markup-compatibility/2006" xmlns:p14="http://schemas.microsoft.com/office/powerpoint/2010/main" xmlns:aink="http://schemas.microsoft.com/office/drawing/2016/ink">
          <mc:Choice Requires="p14 aink">
            <p:contentPart p14:bwMode="auto" r:id="rId18">
              <p14:nvContentPartPr>
                <p14:cNvPr id="25" name="Ink 24">
                  <a:extLst>
                    <a:ext uri="{FF2B5EF4-FFF2-40B4-BE49-F238E27FC236}">
                      <a16:creationId xmlns:a16="http://schemas.microsoft.com/office/drawing/2014/main" id="{575D8262-F4D9-6445-9934-694F3BA1D786}"/>
                    </a:ext>
                  </a:extLst>
                </p14:cNvPr>
                <p14:cNvContentPartPr/>
                <p14:nvPr/>
              </p14:nvContentPartPr>
              <p14:xfrm>
                <a:off x="8710097" y="1840114"/>
                <a:ext cx="348120" cy="135720"/>
              </p14:xfrm>
            </p:contentPart>
          </mc:Choice>
          <mc:Fallback xmlns="">
            <p:pic>
              <p:nvPicPr>
                <p:cNvPr id="25" name="Ink 24">
                  <a:extLst>
                    <a:ext uri="{FF2B5EF4-FFF2-40B4-BE49-F238E27FC236}">
                      <a16:creationId xmlns:a16="http://schemas.microsoft.com/office/drawing/2014/main" id="{575D8262-F4D9-6445-9934-694F3BA1D786}"/>
                    </a:ext>
                  </a:extLst>
                </p:cNvPr>
                <p:cNvPicPr/>
                <p:nvPr/>
              </p:nvPicPr>
              <p:blipFill>
                <a:blip r:embed="rId19"/>
                <a:stretch>
                  <a:fillRect/>
                </a:stretch>
              </p:blipFill>
              <p:spPr>
                <a:xfrm>
                  <a:off x="8701457" y="1831474"/>
                  <a:ext cx="365760" cy="1533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0">
              <p14:nvContentPartPr>
                <p14:cNvPr id="26" name="Ink 25">
                  <a:extLst>
                    <a:ext uri="{FF2B5EF4-FFF2-40B4-BE49-F238E27FC236}">
                      <a16:creationId xmlns:a16="http://schemas.microsoft.com/office/drawing/2014/main" id="{C3C5B706-7717-CB47-96EE-7E938E8999E4}"/>
                    </a:ext>
                  </a:extLst>
                </p14:cNvPr>
                <p14:cNvContentPartPr/>
                <p14:nvPr/>
              </p14:nvContentPartPr>
              <p14:xfrm>
                <a:off x="8752577" y="1812394"/>
                <a:ext cx="271080" cy="176040"/>
              </p14:xfrm>
            </p:contentPart>
          </mc:Choice>
          <mc:Fallback xmlns="">
            <p:pic>
              <p:nvPicPr>
                <p:cNvPr id="26" name="Ink 25">
                  <a:extLst>
                    <a:ext uri="{FF2B5EF4-FFF2-40B4-BE49-F238E27FC236}">
                      <a16:creationId xmlns:a16="http://schemas.microsoft.com/office/drawing/2014/main" id="{C3C5B706-7717-CB47-96EE-7E938E8999E4}"/>
                    </a:ext>
                  </a:extLst>
                </p:cNvPr>
                <p:cNvPicPr/>
                <p:nvPr/>
              </p:nvPicPr>
              <p:blipFill>
                <a:blip r:embed="rId21"/>
                <a:stretch>
                  <a:fillRect/>
                </a:stretch>
              </p:blipFill>
              <p:spPr>
                <a:xfrm>
                  <a:off x="8743937" y="1803394"/>
                  <a:ext cx="288720" cy="193680"/>
                </a:xfrm>
                <a:prstGeom prst="rect">
                  <a:avLst/>
                </a:prstGeom>
              </p:spPr>
            </p:pic>
          </mc:Fallback>
        </mc:AlternateContent>
      </p:grpSp>
    </p:spTree>
    <p:extLst>
      <p:ext uri="{BB962C8B-B14F-4D97-AF65-F5344CB8AC3E}">
        <p14:creationId xmlns:p14="http://schemas.microsoft.com/office/powerpoint/2010/main" val="36026541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loud 9">
            <a:extLst>
              <a:ext uri="{FF2B5EF4-FFF2-40B4-BE49-F238E27FC236}">
                <a16:creationId xmlns:a16="http://schemas.microsoft.com/office/drawing/2014/main" id="{E3780DA0-3B95-8946-9286-EF5D7B344854}"/>
              </a:ext>
            </a:extLst>
          </p:cNvPr>
          <p:cNvSpPr/>
          <p:nvPr/>
        </p:nvSpPr>
        <p:spPr>
          <a:xfrm>
            <a:off x="1838106" y="4234892"/>
            <a:ext cx="5398761" cy="1335281"/>
          </a:xfrm>
          <a:prstGeom prst="cloud">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Thread 1 objects    Thread 2 objects</a:t>
            </a:r>
          </a:p>
        </p:txBody>
      </p:sp>
      <p:sp>
        <p:nvSpPr>
          <p:cNvPr id="2" name="Title 1">
            <a:extLst>
              <a:ext uri="{FF2B5EF4-FFF2-40B4-BE49-F238E27FC236}">
                <a16:creationId xmlns:a16="http://schemas.microsoft.com/office/drawing/2014/main" id="{73763542-F04C-E846-8378-CA36792660B8}"/>
              </a:ext>
            </a:extLst>
          </p:cNvPr>
          <p:cNvSpPr>
            <a:spLocks noGrp="1"/>
          </p:cNvSpPr>
          <p:nvPr>
            <p:ph type="title"/>
          </p:nvPr>
        </p:nvSpPr>
        <p:spPr/>
        <p:txBody>
          <a:bodyPr/>
          <a:lstStyle/>
          <a:p>
            <a:r>
              <a:rPr lang="en-US" dirty="0"/>
              <a:t>Java</a:t>
            </a:r>
          </a:p>
        </p:txBody>
      </p:sp>
      <p:sp>
        <p:nvSpPr>
          <p:cNvPr id="4" name="Oval 3">
            <a:extLst>
              <a:ext uri="{FF2B5EF4-FFF2-40B4-BE49-F238E27FC236}">
                <a16:creationId xmlns:a16="http://schemas.microsoft.com/office/drawing/2014/main" id="{BB144E72-E827-994E-907E-E1D97445B963}"/>
              </a:ext>
            </a:extLst>
          </p:cNvPr>
          <p:cNvSpPr/>
          <p:nvPr/>
        </p:nvSpPr>
        <p:spPr>
          <a:xfrm>
            <a:off x="5790397" y="2411449"/>
            <a:ext cx="2223297" cy="2031289"/>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t>init</a:t>
            </a:r>
            <a:r>
              <a:rPr lang="en-US" dirty="0"/>
              <a:t> ()</a:t>
            </a:r>
          </a:p>
          <a:p>
            <a:r>
              <a:rPr lang="en-US" dirty="0"/>
              <a:t>While (1);</a:t>
            </a:r>
          </a:p>
        </p:txBody>
      </p:sp>
      <p:sp>
        <p:nvSpPr>
          <p:cNvPr id="5" name="TextBox 4">
            <a:extLst>
              <a:ext uri="{FF2B5EF4-FFF2-40B4-BE49-F238E27FC236}">
                <a16:creationId xmlns:a16="http://schemas.microsoft.com/office/drawing/2014/main" id="{2A22FBB6-90A9-6140-B0C3-CE0209E072B3}"/>
              </a:ext>
            </a:extLst>
          </p:cNvPr>
          <p:cNvSpPr txBox="1"/>
          <p:nvPr/>
        </p:nvSpPr>
        <p:spPr>
          <a:xfrm>
            <a:off x="6355990" y="2064671"/>
            <a:ext cx="1129027" cy="369332"/>
          </a:xfrm>
          <a:prstGeom prst="rect">
            <a:avLst/>
          </a:prstGeom>
          <a:noFill/>
        </p:spPr>
        <p:txBody>
          <a:bodyPr wrap="none" rtlCol="0">
            <a:spAutoFit/>
          </a:bodyPr>
          <a:lstStyle/>
          <a:p>
            <a:r>
              <a:rPr lang="en-US" dirty="0"/>
              <a:t>Thread #2</a:t>
            </a:r>
          </a:p>
        </p:txBody>
      </p:sp>
      <p:sp>
        <p:nvSpPr>
          <p:cNvPr id="6" name="Oval 5">
            <a:extLst>
              <a:ext uri="{FF2B5EF4-FFF2-40B4-BE49-F238E27FC236}">
                <a16:creationId xmlns:a16="http://schemas.microsoft.com/office/drawing/2014/main" id="{80A03490-EF3B-3542-B9DD-E24EEF74CAE9}"/>
              </a:ext>
            </a:extLst>
          </p:cNvPr>
          <p:cNvSpPr/>
          <p:nvPr/>
        </p:nvSpPr>
        <p:spPr>
          <a:xfrm>
            <a:off x="1660553" y="2434003"/>
            <a:ext cx="2223297" cy="2031289"/>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7" name="TextBox 6">
            <a:extLst>
              <a:ext uri="{FF2B5EF4-FFF2-40B4-BE49-F238E27FC236}">
                <a16:creationId xmlns:a16="http://schemas.microsoft.com/office/drawing/2014/main" id="{3D0019A0-A7AC-DD4E-A62B-1449C1EA050C}"/>
              </a:ext>
            </a:extLst>
          </p:cNvPr>
          <p:cNvSpPr txBox="1"/>
          <p:nvPr/>
        </p:nvSpPr>
        <p:spPr>
          <a:xfrm>
            <a:off x="2207687" y="2064671"/>
            <a:ext cx="1129027" cy="369332"/>
          </a:xfrm>
          <a:prstGeom prst="rect">
            <a:avLst/>
          </a:prstGeom>
          <a:noFill/>
        </p:spPr>
        <p:txBody>
          <a:bodyPr wrap="none" rtlCol="0">
            <a:spAutoFit/>
          </a:bodyPr>
          <a:lstStyle/>
          <a:p>
            <a:r>
              <a:rPr lang="en-US" dirty="0"/>
              <a:t>Thread #1</a:t>
            </a:r>
          </a:p>
        </p:txBody>
      </p:sp>
      <p:pic>
        <p:nvPicPr>
          <p:cNvPr id="11" name="Picture 10">
            <a:extLst>
              <a:ext uri="{FF2B5EF4-FFF2-40B4-BE49-F238E27FC236}">
                <a16:creationId xmlns:a16="http://schemas.microsoft.com/office/drawing/2014/main" id="{DDB8092F-1FA9-EC47-8B29-A87225599553}"/>
              </a:ext>
            </a:extLst>
          </p:cNvPr>
          <p:cNvPicPr>
            <a:picLocks noChangeAspect="1"/>
          </p:cNvPicPr>
          <p:nvPr/>
        </p:nvPicPr>
        <p:blipFill>
          <a:blip r:embed="rId2"/>
          <a:stretch>
            <a:fillRect/>
          </a:stretch>
        </p:blipFill>
        <p:spPr>
          <a:xfrm rot="2603904">
            <a:off x="1773746" y="2939129"/>
            <a:ext cx="1092200" cy="736600"/>
          </a:xfrm>
          <a:prstGeom prst="rect">
            <a:avLst/>
          </a:prstGeom>
        </p:spPr>
      </p:pic>
      <p:pic>
        <p:nvPicPr>
          <p:cNvPr id="12" name="Picture 11">
            <a:extLst>
              <a:ext uri="{FF2B5EF4-FFF2-40B4-BE49-F238E27FC236}">
                <a16:creationId xmlns:a16="http://schemas.microsoft.com/office/drawing/2014/main" id="{D5FF9205-C3F0-A94C-A227-C28C03DB70CF}"/>
              </a:ext>
            </a:extLst>
          </p:cNvPr>
          <p:cNvPicPr>
            <a:picLocks noChangeAspect="1"/>
          </p:cNvPicPr>
          <p:nvPr/>
        </p:nvPicPr>
        <p:blipFill>
          <a:blip r:embed="rId2"/>
          <a:stretch>
            <a:fillRect/>
          </a:stretch>
        </p:blipFill>
        <p:spPr>
          <a:xfrm flipH="1">
            <a:off x="6094875" y="3092505"/>
            <a:ext cx="1251324" cy="736600"/>
          </a:xfrm>
          <a:prstGeom prst="rect">
            <a:avLst/>
          </a:prstGeom>
        </p:spPr>
      </p:pic>
      <p:pic>
        <p:nvPicPr>
          <p:cNvPr id="13" name="Picture 12">
            <a:extLst>
              <a:ext uri="{FF2B5EF4-FFF2-40B4-BE49-F238E27FC236}">
                <a16:creationId xmlns:a16="http://schemas.microsoft.com/office/drawing/2014/main" id="{0CB68369-568A-4042-B2A2-D620834DC57E}"/>
              </a:ext>
            </a:extLst>
          </p:cNvPr>
          <p:cNvPicPr>
            <a:picLocks noChangeAspect="1"/>
          </p:cNvPicPr>
          <p:nvPr/>
        </p:nvPicPr>
        <p:blipFill>
          <a:blip r:embed="rId3"/>
          <a:stretch>
            <a:fillRect/>
          </a:stretch>
        </p:blipFill>
        <p:spPr>
          <a:xfrm rot="18727238" flipV="1">
            <a:off x="3343286" y="3900445"/>
            <a:ext cx="312994" cy="563610"/>
          </a:xfrm>
          <a:prstGeom prst="rect">
            <a:avLst/>
          </a:prstGeom>
        </p:spPr>
      </p:pic>
      <p:sp>
        <p:nvSpPr>
          <p:cNvPr id="31" name="Oval 30">
            <a:extLst>
              <a:ext uri="{FF2B5EF4-FFF2-40B4-BE49-F238E27FC236}">
                <a16:creationId xmlns:a16="http://schemas.microsoft.com/office/drawing/2014/main" id="{E4F2F596-D248-D44A-9A26-7046CD7FABA9}"/>
              </a:ext>
            </a:extLst>
          </p:cNvPr>
          <p:cNvSpPr/>
          <p:nvPr/>
        </p:nvSpPr>
        <p:spPr>
          <a:xfrm>
            <a:off x="4398551" y="4907577"/>
            <a:ext cx="498559" cy="5303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0811569A-8D66-E44A-9312-1F10C61EA4AE}"/>
              </a:ext>
            </a:extLst>
          </p:cNvPr>
          <p:cNvSpPr/>
          <p:nvPr/>
        </p:nvSpPr>
        <p:spPr>
          <a:xfrm>
            <a:off x="4010138" y="4531336"/>
            <a:ext cx="498559" cy="543608"/>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grpSp>
        <p:nvGrpSpPr>
          <p:cNvPr id="36" name="Group 35">
            <a:extLst>
              <a:ext uri="{FF2B5EF4-FFF2-40B4-BE49-F238E27FC236}">
                <a16:creationId xmlns:a16="http://schemas.microsoft.com/office/drawing/2014/main" id="{D517270D-1719-8C4B-A676-0A5AD438C2D9}"/>
              </a:ext>
            </a:extLst>
          </p:cNvPr>
          <p:cNvGrpSpPr/>
          <p:nvPr/>
        </p:nvGrpSpPr>
        <p:grpSpPr>
          <a:xfrm>
            <a:off x="2773155" y="3638125"/>
            <a:ext cx="237240" cy="278640"/>
            <a:chOff x="3835337" y="3822274"/>
            <a:chExt cx="237240" cy="278640"/>
          </a:xfrm>
        </p:grpSpPr>
        <mc:AlternateContent xmlns:mc="http://schemas.openxmlformats.org/markup-compatibility/2006" xmlns:p14="http://schemas.microsoft.com/office/powerpoint/2010/main" xmlns:aink="http://schemas.microsoft.com/office/drawing/2016/ink">
          <mc:Choice Requires="p14 aink">
            <p:contentPart p14:bwMode="auto" r:id="rId4">
              <p14:nvContentPartPr>
                <p14:cNvPr id="33" name="Ink 32">
                  <a:extLst>
                    <a:ext uri="{FF2B5EF4-FFF2-40B4-BE49-F238E27FC236}">
                      <a16:creationId xmlns:a16="http://schemas.microsoft.com/office/drawing/2014/main" id="{50AF404A-BB76-364D-908C-021D6A776EF1}"/>
                    </a:ext>
                  </a:extLst>
                </p14:cNvPr>
                <p14:cNvContentPartPr/>
                <p14:nvPr/>
              </p14:nvContentPartPr>
              <p14:xfrm>
                <a:off x="3939377" y="3822274"/>
                <a:ext cx="133200" cy="95760"/>
              </p14:xfrm>
            </p:contentPart>
          </mc:Choice>
          <mc:Fallback xmlns="">
            <p:pic>
              <p:nvPicPr>
                <p:cNvPr id="33" name="Ink 32">
                  <a:extLst>
                    <a:ext uri="{FF2B5EF4-FFF2-40B4-BE49-F238E27FC236}">
                      <a16:creationId xmlns:a16="http://schemas.microsoft.com/office/drawing/2014/main" id="{50AF404A-BB76-364D-908C-021D6A776EF1}"/>
                    </a:ext>
                  </a:extLst>
                </p:cNvPr>
                <p:cNvPicPr/>
                <p:nvPr/>
              </p:nvPicPr>
              <p:blipFill>
                <a:blip r:embed="rId5"/>
                <a:stretch>
                  <a:fillRect/>
                </a:stretch>
              </p:blipFill>
              <p:spPr>
                <a:xfrm>
                  <a:off x="3930377" y="3813634"/>
                  <a:ext cx="150840" cy="1134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
              <p14:nvContentPartPr>
                <p14:cNvPr id="34" name="Ink 33">
                  <a:extLst>
                    <a:ext uri="{FF2B5EF4-FFF2-40B4-BE49-F238E27FC236}">
                      <a16:creationId xmlns:a16="http://schemas.microsoft.com/office/drawing/2014/main" id="{A83B9691-ECBB-4946-8767-6DBCCA0E5846}"/>
                    </a:ext>
                  </a:extLst>
                </p14:cNvPr>
                <p14:cNvContentPartPr/>
                <p14:nvPr/>
              </p14:nvContentPartPr>
              <p14:xfrm>
                <a:off x="3923177" y="3898954"/>
                <a:ext cx="50760" cy="162360"/>
              </p14:xfrm>
            </p:contentPart>
          </mc:Choice>
          <mc:Fallback xmlns="">
            <p:pic>
              <p:nvPicPr>
                <p:cNvPr id="34" name="Ink 33">
                  <a:extLst>
                    <a:ext uri="{FF2B5EF4-FFF2-40B4-BE49-F238E27FC236}">
                      <a16:creationId xmlns:a16="http://schemas.microsoft.com/office/drawing/2014/main" id="{A83B9691-ECBB-4946-8767-6DBCCA0E5846}"/>
                    </a:ext>
                  </a:extLst>
                </p:cNvPr>
                <p:cNvPicPr/>
                <p:nvPr/>
              </p:nvPicPr>
              <p:blipFill>
                <a:blip r:embed="rId7"/>
                <a:stretch>
                  <a:fillRect/>
                </a:stretch>
              </p:blipFill>
              <p:spPr>
                <a:xfrm>
                  <a:off x="3914537" y="3889954"/>
                  <a:ext cx="68400" cy="180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
              <p14:nvContentPartPr>
                <p14:cNvPr id="35" name="Ink 34">
                  <a:extLst>
                    <a:ext uri="{FF2B5EF4-FFF2-40B4-BE49-F238E27FC236}">
                      <a16:creationId xmlns:a16="http://schemas.microsoft.com/office/drawing/2014/main" id="{16C325C3-F35F-214D-A221-2D91F64451E0}"/>
                    </a:ext>
                  </a:extLst>
                </p14:cNvPr>
                <p14:cNvContentPartPr/>
                <p14:nvPr/>
              </p14:nvContentPartPr>
              <p14:xfrm>
                <a:off x="3835337" y="3925594"/>
                <a:ext cx="16560" cy="175320"/>
              </p14:xfrm>
            </p:contentPart>
          </mc:Choice>
          <mc:Fallback xmlns="">
            <p:pic>
              <p:nvPicPr>
                <p:cNvPr id="35" name="Ink 34">
                  <a:extLst>
                    <a:ext uri="{FF2B5EF4-FFF2-40B4-BE49-F238E27FC236}">
                      <a16:creationId xmlns:a16="http://schemas.microsoft.com/office/drawing/2014/main" id="{16C325C3-F35F-214D-A221-2D91F64451E0}"/>
                    </a:ext>
                  </a:extLst>
                </p:cNvPr>
                <p:cNvPicPr/>
                <p:nvPr/>
              </p:nvPicPr>
              <p:blipFill>
                <a:blip r:embed="rId9"/>
                <a:stretch>
                  <a:fillRect/>
                </a:stretch>
              </p:blipFill>
              <p:spPr>
                <a:xfrm>
                  <a:off x="3826697" y="3916594"/>
                  <a:ext cx="34200" cy="192960"/>
                </a:xfrm>
                <a:prstGeom prst="rect">
                  <a:avLst/>
                </a:prstGeom>
              </p:spPr>
            </p:pic>
          </mc:Fallback>
        </mc:AlternateContent>
      </p:grpSp>
      <p:pic>
        <p:nvPicPr>
          <p:cNvPr id="45" name="Picture 44">
            <a:extLst>
              <a:ext uri="{FF2B5EF4-FFF2-40B4-BE49-F238E27FC236}">
                <a16:creationId xmlns:a16="http://schemas.microsoft.com/office/drawing/2014/main" id="{E48299A5-C49A-AD46-B238-7703231CB282}"/>
              </a:ext>
            </a:extLst>
          </p:cNvPr>
          <p:cNvPicPr>
            <a:picLocks noChangeAspect="1"/>
          </p:cNvPicPr>
          <p:nvPr/>
        </p:nvPicPr>
        <p:blipFill>
          <a:blip r:embed="rId10"/>
          <a:stretch>
            <a:fillRect/>
          </a:stretch>
        </p:blipFill>
        <p:spPr>
          <a:xfrm>
            <a:off x="10800672" y="2907857"/>
            <a:ext cx="741021" cy="554034"/>
          </a:xfrm>
          <a:prstGeom prst="rect">
            <a:avLst/>
          </a:prstGeom>
        </p:spPr>
      </p:pic>
      <p:sp>
        <p:nvSpPr>
          <p:cNvPr id="46" name="TextBox 45">
            <a:extLst>
              <a:ext uri="{FF2B5EF4-FFF2-40B4-BE49-F238E27FC236}">
                <a16:creationId xmlns:a16="http://schemas.microsoft.com/office/drawing/2014/main" id="{3CA966C8-B966-F54B-8FC9-F065EB67E952}"/>
              </a:ext>
            </a:extLst>
          </p:cNvPr>
          <p:cNvSpPr txBox="1"/>
          <p:nvPr/>
        </p:nvSpPr>
        <p:spPr>
          <a:xfrm>
            <a:off x="3717650" y="5633121"/>
            <a:ext cx="2072747" cy="369332"/>
          </a:xfrm>
          <a:prstGeom prst="rect">
            <a:avLst/>
          </a:prstGeom>
          <a:noFill/>
        </p:spPr>
        <p:txBody>
          <a:bodyPr wrap="none" rtlCol="0">
            <a:spAutoFit/>
          </a:bodyPr>
          <a:lstStyle/>
          <a:p>
            <a:r>
              <a:rPr lang="en-US" dirty="0"/>
              <a:t>Our shared memory</a:t>
            </a:r>
          </a:p>
        </p:txBody>
      </p:sp>
      <p:sp>
        <p:nvSpPr>
          <p:cNvPr id="47" name="Oval 46">
            <a:extLst>
              <a:ext uri="{FF2B5EF4-FFF2-40B4-BE49-F238E27FC236}">
                <a16:creationId xmlns:a16="http://schemas.microsoft.com/office/drawing/2014/main" id="{81C4E7C1-0EC8-0342-B138-7B354BF848B9}"/>
              </a:ext>
            </a:extLst>
          </p:cNvPr>
          <p:cNvSpPr/>
          <p:nvPr/>
        </p:nvSpPr>
        <p:spPr>
          <a:xfrm>
            <a:off x="5516355" y="4360224"/>
            <a:ext cx="498559" cy="5303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83134A4C-6C2F-5148-A81E-051904E0F744}"/>
              </a:ext>
            </a:extLst>
          </p:cNvPr>
          <p:cNvSpPr/>
          <p:nvPr/>
        </p:nvSpPr>
        <p:spPr>
          <a:xfrm>
            <a:off x="3143964" y="4760560"/>
            <a:ext cx="498559" cy="543608"/>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49" name="Rectangle 48">
            <a:extLst>
              <a:ext uri="{FF2B5EF4-FFF2-40B4-BE49-F238E27FC236}">
                <a16:creationId xmlns:a16="http://schemas.microsoft.com/office/drawing/2014/main" id="{414D9429-3D9E-0D42-B082-883CD12647F1}"/>
              </a:ext>
            </a:extLst>
          </p:cNvPr>
          <p:cNvSpPr/>
          <p:nvPr/>
        </p:nvSpPr>
        <p:spPr>
          <a:xfrm>
            <a:off x="9393061" y="2446192"/>
            <a:ext cx="2148632" cy="923330"/>
          </a:xfrm>
          <a:prstGeom prst="rect">
            <a:avLst/>
          </a:prstGeom>
        </p:spPr>
        <p:txBody>
          <a:bodyPr wrap="square">
            <a:spAutoFit/>
          </a:bodyPr>
          <a:lstStyle/>
          <a:p>
            <a:r>
              <a:rPr lang="en-US" dirty="0"/>
              <a:t>How to kill thread 1 because it is misbehaving?</a:t>
            </a:r>
          </a:p>
        </p:txBody>
      </p:sp>
      <p:sp>
        <p:nvSpPr>
          <p:cNvPr id="51" name="Rectangle 50">
            <a:extLst>
              <a:ext uri="{FF2B5EF4-FFF2-40B4-BE49-F238E27FC236}">
                <a16:creationId xmlns:a16="http://schemas.microsoft.com/office/drawing/2014/main" id="{3A4B8D0B-A4F2-E746-88EC-C895A239C824}"/>
              </a:ext>
            </a:extLst>
          </p:cNvPr>
          <p:cNvSpPr/>
          <p:nvPr/>
        </p:nvSpPr>
        <p:spPr>
          <a:xfrm>
            <a:off x="9418845" y="3898559"/>
            <a:ext cx="2148632" cy="923330"/>
          </a:xfrm>
          <a:prstGeom prst="rect">
            <a:avLst/>
          </a:prstGeom>
        </p:spPr>
        <p:txBody>
          <a:bodyPr wrap="square">
            <a:spAutoFit/>
          </a:bodyPr>
          <a:lstStyle/>
          <a:p>
            <a:r>
              <a:rPr lang="en-US" dirty="0"/>
              <a:t>What if a library creates a lot of threads?</a:t>
            </a:r>
          </a:p>
        </p:txBody>
      </p:sp>
      <p:sp>
        <p:nvSpPr>
          <p:cNvPr id="53" name="Rectangle 52">
            <a:extLst>
              <a:ext uri="{FF2B5EF4-FFF2-40B4-BE49-F238E27FC236}">
                <a16:creationId xmlns:a16="http://schemas.microsoft.com/office/drawing/2014/main" id="{5E14F60C-8100-E548-B087-56F3C365C3F8}"/>
              </a:ext>
            </a:extLst>
          </p:cNvPr>
          <p:cNvSpPr/>
          <p:nvPr/>
        </p:nvSpPr>
        <p:spPr>
          <a:xfrm>
            <a:off x="9418845" y="5108508"/>
            <a:ext cx="2148632" cy="923330"/>
          </a:xfrm>
          <a:prstGeom prst="rect">
            <a:avLst/>
          </a:prstGeom>
        </p:spPr>
        <p:txBody>
          <a:bodyPr wrap="square">
            <a:spAutoFit/>
          </a:bodyPr>
          <a:lstStyle/>
          <a:p>
            <a:r>
              <a:rPr lang="en-US" dirty="0"/>
              <a:t>What happens during Garbage Collection?</a:t>
            </a:r>
          </a:p>
        </p:txBody>
      </p:sp>
      <p:sp>
        <p:nvSpPr>
          <p:cNvPr id="54" name="TextBox 53">
            <a:extLst>
              <a:ext uri="{FF2B5EF4-FFF2-40B4-BE49-F238E27FC236}">
                <a16:creationId xmlns:a16="http://schemas.microsoft.com/office/drawing/2014/main" id="{94A662E1-2B03-0E41-A648-D7BDC52B2267}"/>
              </a:ext>
            </a:extLst>
          </p:cNvPr>
          <p:cNvSpPr txBox="1"/>
          <p:nvPr/>
        </p:nvSpPr>
        <p:spPr>
          <a:xfrm>
            <a:off x="7903623" y="1258975"/>
            <a:ext cx="4058675" cy="369332"/>
          </a:xfrm>
          <a:prstGeom prst="rect">
            <a:avLst/>
          </a:prstGeom>
          <a:noFill/>
        </p:spPr>
        <p:txBody>
          <a:bodyPr wrap="none" rtlCol="0">
            <a:spAutoFit/>
          </a:bodyPr>
          <a:lstStyle/>
          <a:p>
            <a:r>
              <a:rPr lang="en-US" dirty="0"/>
              <a:t>How is a thread different from a process?</a:t>
            </a:r>
          </a:p>
        </p:txBody>
      </p:sp>
    </p:spTree>
    <p:extLst>
      <p:ext uri="{BB962C8B-B14F-4D97-AF65-F5344CB8AC3E}">
        <p14:creationId xmlns:p14="http://schemas.microsoft.com/office/powerpoint/2010/main" val="148338295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2369</TotalTime>
  <Words>2125</Words>
  <Application>Microsoft Macintosh PowerPoint</Application>
  <PresentationFormat>Widescreen</PresentationFormat>
  <Paragraphs>280</Paragraphs>
  <Slides>36</Slides>
  <Notes>15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36</vt:i4>
      </vt:variant>
    </vt:vector>
  </HeadingPairs>
  <TitlesOfParts>
    <vt:vector size="41" baseType="lpstr">
      <vt:lpstr>Arial</vt:lpstr>
      <vt:lpstr>Calibri</vt:lpstr>
      <vt:lpstr>Calibri Light</vt:lpstr>
      <vt:lpstr>Georgia</vt:lpstr>
      <vt:lpstr>Office Theme</vt:lpstr>
      <vt:lpstr>Part II </vt:lpstr>
      <vt:lpstr>Erlang was created 30 years ago</vt:lpstr>
      <vt:lpstr>Erlang</vt:lpstr>
      <vt:lpstr>Erlang is Very Open Source </vt:lpstr>
      <vt:lpstr>A bunch of Rails guys</vt:lpstr>
      <vt:lpstr>Erlang to the people: Elixir</vt:lpstr>
      <vt:lpstr>Safety</vt:lpstr>
      <vt:lpstr>PowerPoint Presentation</vt:lpstr>
      <vt:lpstr>Java</vt:lpstr>
      <vt:lpstr>Elixir Supervisor</vt:lpstr>
      <vt:lpstr>PowerPoint Presentation</vt:lpstr>
      <vt:lpstr>PowerPoint Presentation</vt:lpstr>
      <vt:lpstr>PowerPoint Presentation</vt:lpstr>
      <vt:lpstr>Reliability in the physical world</vt:lpstr>
      <vt:lpstr>Multicore</vt:lpstr>
      <vt:lpstr>If it works for physical world….</vt:lpstr>
      <vt:lpstr>Practical – the world changed</vt:lpstr>
      <vt:lpstr>PowerPoint Presentation</vt:lpstr>
      <vt:lpstr>Problem</vt:lpstr>
      <vt:lpstr>PowerPoint Presentation</vt:lpstr>
      <vt:lpstr>My favorite Go routines</vt:lpstr>
      <vt:lpstr>People asked</vt:lpstr>
      <vt:lpstr>Ways to solve</vt:lpstr>
      <vt:lpstr>Some examples</vt:lpstr>
      <vt:lpstr>PowerPoint Presentation</vt:lpstr>
      <vt:lpstr>It can’t be all roses</vt:lpstr>
      <vt:lpstr>What is Elixir not Good For</vt:lpstr>
      <vt:lpstr>Unsafe parts of applications != don’t use Elixir</vt:lpstr>
      <vt:lpstr>Can we get back to coding please?</vt:lpstr>
      <vt:lpstr>I love it, but It can’t possibly work</vt:lpstr>
      <vt:lpstr>Code – try it yourself</vt:lpstr>
      <vt:lpstr>PowerPoint Presentation</vt:lpstr>
      <vt:lpstr>Part 3</vt:lpstr>
      <vt:lpstr>Phoenix</vt:lpstr>
      <vt:lpstr>Practical Elixir</vt:lpstr>
      <vt:lpstr>Code example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Thomas O'Rourke</dc:creator>
  <cp:lastModifiedBy>Thomas O'Rourke</cp:lastModifiedBy>
  <cp:revision>88</cp:revision>
  <dcterms:created xsi:type="dcterms:W3CDTF">2020-02-23T16:04:43Z</dcterms:created>
  <dcterms:modified xsi:type="dcterms:W3CDTF">2020-02-26T18:36:24Z</dcterms:modified>
</cp:coreProperties>
</file>